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1986" r:id="rId28"/>
    <p:sldId id="286" r:id="rId29"/>
    <p:sldId id="287" r:id="rId30"/>
    <p:sldId id="288" r:id="rId31"/>
    <p:sldId id="289" r:id="rId32"/>
    <p:sldId id="617" r:id="rId33"/>
    <p:sldId id="290" r:id="rId34"/>
    <p:sldId id="275" r:id="rId35"/>
    <p:sldId id="276" r:id="rId36"/>
    <p:sldId id="277" r:id="rId37"/>
    <p:sldId id="1815" r:id="rId38"/>
    <p:sldId id="1069" r:id="rId39"/>
    <p:sldId id="1816" r:id="rId40"/>
    <p:sldId id="1990" r:id="rId41"/>
    <p:sldId id="630" r:id="rId42"/>
    <p:sldId id="1992" r:id="rId43"/>
    <p:sldId id="1376" r:id="rId44"/>
    <p:sldId id="1994" r:id="rId45"/>
    <p:sldId id="1995" r:id="rId46"/>
    <p:sldId id="1996" r:id="rId47"/>
    <p:sldId id="2068" r:id="rId48"/>
    <p:sldId id="1998" r:id="rId49"/>
    <p:sldId id="1355" r:id="rId50"/>
    <p:sldId id="2000" r:id="rId51"/>
    <p:sldId id="2002" r:id="rId52"/>
    <p:sldId id="2003" r:id="rId53"/>
    <p:sldId id="1434" r:id="rId54"/>
    <p:sldId id="2005" r:id="rId55"/>
    <p:sldId id="2006" r:id="rId56"/>
    <p:sldId id="1296" r:id="rId57"/>
    <p:sldId id="2070" r:id="rId58"/>
    <p:sldId id="866" r:id="rId59"/>
    <p:sldId id="2071" r:id="rId60"/>
    <p:sldId id="2072" r:id="rId61"/>
    <p:sldId id="1820" r:id="rId62"/>
    <p:sldId id="1001" r:id="rId63"/>
    <p:sldId id="2075" r:id="rId64"/>
    <p:sldId id="478" r:id="rId65"/>
    <p:sldId id="2101" r:id="rId66"/>
    <p:sldId id="2102" r:id="rId67"/>
    <p:sldId id="429" r:id="rId68"/>
    <p:sldId id="2105" r:id="rId69"/>
    <p:sldId id="430" r:id="rId70"/>
    <p:sldId id="2107" r:id="rId71"/>
    <p:sldId id="2108" r:id="rId72"/>
    <p:sldId id="2109" r:id="rId73"/>
    <p:sldId id="2110" r:id="rId74"/>
    <p:sldId id="448" r:id="rId75"/>
    <p:sldId id="2112" r:id="rId76"/>
    <p:sldId id="2113" r:id="rId77"/>
    <p:sldId id="2114" r:id="rId78"/>
    <p:sldId id="1075" r:id="rId79"/>
    <p:sldId id="567" r:id="rId80"/>
    <p:sldId id="2116" r:id="rId81"/>
    <p:sldId id="2117" r:id="rId82"/>
    <p:sldId id="2118" r:id="rId83"/>
    <p:sldId id="2119" r:id="rId84"/>
    <p:sldId id="2120" r:id="rId85"/>
    <p:sldId id="2122" r:id="rId86"/>
    <p:sldId id="2123" r:id="rId87"/>
    <p:sldId id="2124" r:id="rId88"/>
    <p:sldId id="2125" r:id="rId89"/>
    <p:sldId id="2121" r:id="rId90"/>
    <p:sldId id="2126" r:id="rId91"/>
    <p:sldId id="2127" r:id="rId92"/>
    <p:sldId id="2128" r:id="rId93"/>
    <p:sldId id="2129" r:id="rId94"/>
    <p:sldId id="2130" r:id="rId95"/>
    <p:sldId id="2131" r:id="rId96"/>
    <p:sldId id="2132" r:id="rId97"/>
    <p:sldId id="2133" r:id="rId98"/>
    <p:sldId id="2134" r:id="rId99"/>
    <p:sldId id="2135" r:id="rId100"/>
    <p:sldId id="2136" r:id="rId101"/>
    <p:sldId id="2137" r:id="rId102"/>
    <p:sldId id="2138" r:id="rId103"/>
    <p:sldId id="2139" r:id="rId104"/>
    <p:sldId id="2141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78BB3-D2FC-4C60-AD10-CFFB0A27E27E}" v="193" dt="2022-10-04T09:25:07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inivas kondala" userId="9326dec935fa70b1" providerId="LiveId" clId="{57578BB3-D2FC-4C60-AD10-CFFB0A27E27E}"/>
    <pc:docChg chg="undo custSel addSld delSld modSld">
      <pc:chgData name="srinivas kondala" userId="9326dec935fa70b1" providerId="LiveId" clId="{57578BB3-D2FC-4C60-AD10-CFFB0A27E27E}" dt="2022-10-29T09:30:37.686" v="34572" actId="14100"/>
      <pc:docMkLst>
        <pc:docMk/>
      </pc:docMkLst>
      <pc:sldChg chg="modSp mod">
        <pc:chgData name="srinivas kondala" userId="9326dec935fa70b1" providerId="LiveId" clId="{57578BB3-D2FC-4C60-AD10-CFFB0A27E27E}" dt="2022-09-25T07:11:13.679" v="4878" actId="207"/>
        <pc:sldMkLst>
          <pc:docMk/>
          <pc:sldMk cId="4250415302" sldId="260"/>
        </pc:sldMkLst>
        <pc:spChg chg="mod">
          <ac:chgData name="srinivas kondala" userId="9326dec935fa70b1" providerId="LiveId" clId="{57578BB3-D2FC-4C60-AD10-CFFB0A27E27E}" dt="2022-09-25T07:10:11.687" v="4876" actId="207"/>
          <ac:spMkLst>
            <pc:docMk/>
            <pc:sldMk cId="4250415302" sldId="260"/>
            <ac:spMk id="9" creationId="{4D94E5C4-98AB-D3DE-71F5-DCD82376EF36}"/>
          </ac:spMkLst>
        </pc:spChg>
        <pc:spChg chg="mod">
          <ac:chgData name="srinivas kondala" userId="9326dec935fa70b1" providerId="LiveId" clId="{57578BB3-D2FC-4C60-AD10-CFFB0A27E27E}" dt="2022-09-25T07:10:50.967" v="4877" actId="207"/>
          <ac:spMkLst>
            <pc:docMk/>
            <pc:sldMk cId="4250415302" sldId="260"/>
            <ac:spMk id="10" creationId="{DF3D11FD-2B82-1601-EF32-4FF07D0A1DBC}"/>
          </ac:spMkLst>
        </pc:spChg>
        <pc:spChg chg="mod">
          <ac:chgData name="srinivas kondala" userId="9326dec935fa70b1" providerId="LiveId" clId="{57578BB3-D2FC-4C60-AD10-CFFB0A27E27E}" dt="2022-09-25T07:11:13.679" v="4878" actId="207"/>
          <ac:spMkLst>
            <pc:docMk/>
            <pc:sldMk cId="4250415302" sldId="260"/>
            <ac:spMk id="13" creationId="{CEBFF7EC-771C-7005-5D42-049D2B65DEF0}"/>
          </ac:spMkLst>
        </pc:spChg>
      </pc:sldChg>
      <pc:sldChg chg="modSp mod">
        <pc:chgData name="srinivas kondala" userId="9326dec935fa70b1" providerId="LiveId" clId="{57578BB3-D2FC-4C60-AD10-CFFB0A27E27E}" dt="2022-09-25T07:13:34.257" v="4884" actId="207"/>
        <pc:sldMkLst>
          <pc:docMk/>
          <pc:sldMk cId="470969912" sldId="261"/>
        </pc:sldMkLst>
        <pc:spChg chg="mod">
          <ac:chgData name="srinivas kondala" userId="9326dec935fa70b1" providerId="LiveId" clId="{57578BB3-D2FC-4C60-AD10-CFFB0A27E27E}" dt="2022-09-25T07:12:24.906" v="4881" actId="207"/>
          <ac:spMkLst>
            <pc:docMk/>
            <pc:sldMk cId="470969912" sldId="261"/>
            <ac:spMk id="4" creationId="{70C3C995-8505-52C1-5FDE-407056040352}"/>
          </ac:spMkLst>
        </pc:spChg>
        <pc:spChg chg="mod">
          <ac:chgData name="srinivas kondala" userId="9326dec935fa70b1" providerId="LiveId" clId="{57578BB3-D2FC-4C60-AD10-CFFB0A27E27E}" dt="2022-09-25T07:13:22.112" v="4883" actId="207"/>
          <ac:spMkLst>
            <pc:docMk/>
            <pc:sldMk cId="470969912" sldId="261"/>
            <ac:spMk id="6" creationId="{7FA2BCFE-3FE5-92CE-4871-B4E02E8D0522}"/>
          </ac:spMkLst>
        </pc:spChg>
        <pc:spChg chg="mod">
          <ac:chgData name="srinivas kondala" userId="9326dec935fa70b1" providerId="LiveId" clId="{57578BB3-D2FC-4C60-AD10-CFFB0A27E27E}" dt="2022-09-25T07:13:34.257" v="4884" actId="207"/>
          <ac:spMkLst>
            <pc:docMk/>
            <pc:sldMk cId="470969912" sldId="261"/>
            <ac:spMk id="8" creationId="{C35AEA9F-1F9F-3F6C-7D37-008F5800D030}"/>
          </ac:spMkLst>
        </pc:spChg>
      </pc:sldChg>
      <pc:sldChg chg="modSp mod">
        <pc:chgData name="srinivas kondala" userId="9326dec935fa70b1" providerId="LiveId" clId="{57578BB3-D2FC-4C60-AD10-CFFB0A27E27E}" dt="2022-09-25T07:15:15.012" v="4901" actId="207"/>
        <pc:sldMkLst>
          <pc:docMk/>
          <pc:sldMk cId="2282985576" sldId="262"/>
        </pc:sldMkLst>
        <pc:spChg chg="mod">
          <ac:chgData name="srinivas kondala" userId="9326dec935fa70b1" providerId="LiveId" clId="{57578BB3-D2FC-4C60-AD10-CFFB0A27E27E}" dt="2022-09-25T07:13:46.073" v="4885" actId="207"/>
          <ac:spMkLst>
            <pc:docMk/>
            <pc:sldMk cId="2282985576" sldId="262"/>
            <ac:spMk id="5" creationId="{904FEBB5-21A3-CAF3-AB9F-FA8467EB2E24}"/>
          </ac:spMkLst>
        </pc:spChg>
        <pc:spChg chg="mod">
          <ac:chgData name="srinivas kondala" userId="9326dec935fa70b1" providerId="LiveId" clId="{57578BB3-D2FC-4C60-AD10-CFFB0A27E27E}" dt="2022-09-25T07:14:46.172" v="4898" actId="20577"/>
          <ac:spMkLst>
            <pc:docMk/>
            <pc:sldMk cId="2282985576" sldId="262"/>
            <ac:spMk id="7" creationId="{8E510792-4624-2F81-35AB-D0EF8ABCA70B}"/>
          </ac:spMkLst>
        </pc:spChg>
        <pc:spChg chg="mod">
          <ac:chgData name="srinivas kondala" userId="9326dec935fa70b1" providerId="LiveId" clId="{57578BB3-D2FC-4C60-AD10-CFFB0A27E27E}" dt="2022-09-25T07:15:06.413" v="4900" actId="207"/>
          <ac:spMkLst>
            <pc:docMk/>
            <pc:sldMk cId="2282985576" sldId="262"/>
            <ac:spMk id="8" creationId="{B6A3D963-AF20-7E05-BE58-2EB788E94B36}"/>
          </ac:spMkLst>
        </pc:spChg>
        <pc:spChg chg="mod">
          <ac:chgData name="srinivas kondala" userId="9326dec935fa70b1" providerId="LiveId" clId="{57578BB3-D2FC-4C60-AD10-CFFB0A27E27E}" dt="2022-09-25T07:15:15.012" v="4901" actId="207"/>
          <ac:spMkLst>
            <pc:docMk/>
            <pc:sldMk cId="2282985576" sldId="262"/>
            <ac:spMk id="9" creationId="{6B9F49A1-B330-BE95-EB37-431EE1F3CA67}"/>
          </ac:spMkLst>
        </pc:spChg>
      </pc:sldChg>
      <pc:sldChg chg="modSp mod">
        <pc:chgData name="srinivas kondala" userId="9326dec935fa70b1" providerId="LiveId" clId="{57578BB3-D2FC-4C60-AD10-CFFB0A27E27E}" dt="2022-09-25T07:18:25.457" v="4909" actId="207"/>
        <pc:sldMkLst>
          <pc:docMk/>
          <pc:sldMk cId="1523338955" sldId="264"/>
        </pc:sldMkLst>
        <pc:spChg chg="mod">
          <ac:chgData name="srinivas kondala" userId="9326dec935fa70b1" providerId="LiveId" clId="{57578BB3-D2FC-4C60-AD10-CFFB0A27E27E}" dt="2022-09-25T07:15:33.637" v="4902" actId="207"/>
          <ac:spMkLst>
            <pc:docMk/>
            <pc:sldMk cId="1523338955" sldId="264"/>
            <ac:spMk id="6" creationId="{8B7E168E-6BBA-0A14-DBFC-CAE880383C2F}"/>
          </ac:spMkLst>
        </pc:spChg>
        <pc:spChg chg="mod">
          <ac:chgData name="srinivas kondala" userId="9326dec935fa70b1" providerId="LiveId" clId="{57578BB3-D2FC-4C60-AD10-CFFB0A27E27E}" dt="2022-09-25T07:16:11.304" v="4903" actId="207"/>
          <ac:spMkLst>
            <pc:docMk/>
            <pc:sldMk cId="1523338955" sldId="264"/>
            <ac:spMk id="7" creationId="{D2A537D5-C030-9AFF-6741-93B75473DC45}"/>
          </ac:spMkLst>
        </pc:spChg>
        <pc:spChg chg="mod">
          <ac:chgData name="srinivas kondala" userId="9326dec935fa70b1" providerId="LiveId" clId="{57578BB3-D2FC-4C60-AD10-CFFB0A27E27E}" dt="2022-09-25T07:16:26.794" v="4905" actId="207"/>
          <ac:spMkLst>
            <pc:docMk/>
            <pc:sldMk cId="1523338955" sldId="264"/>
            <ac:spMk id="8" creationId="{ECF61ABC-9EAB-3B4F-6666-7CAF14DF2462}"/>
          </ac:spMkLst>
        </pc:spChg>
        <pc:spChg chg="mod">
          <ac:chgData name="srinivas kondala" userId="9326dec935fa70b1" providerId="LiveId" clId="{57578BB3-D2FC-4C60-AD10-CFFB0A27E27E}" dt="2022-09-25T07:17:55.433" v="4907" actId="207"/>
          <ac:spMkLst>
            <pc:docMk/>
            <pc:sldMk cId="1523338955" sldId="264"/>
            <ac:spMk id="9" creationId="{7EB59B26-A2E1-33B2-73C1-8DD3433CBC96}"/>
          </ac:spMkLst>
        </pc:spChg>
        <pc:spChg chg="mod">
          <ac:chgData name="srinivas kondala" userId="9326dec935fa70b1" providerId="LiveId" clId="{57578BB3-D2FC-4C60-AD10-CFFB0A27E27E}" dt="2022-09-25T07:18:25.457" v="4909" actId="207"/>
          <ac:spMkLst>
            <pc:docMk/>
            <pc:sldMk cId="1523338955" sldId="264"/>
            <ac:spMk id="10" creationId="{73503FE4-5476-2404-5E81-36751BAAA81D}"/>
          </ac:spMkLst>
        </pc:spChg>
      </pc:sldChg>
      <pc:sldChg chg="modSp mod">
        <pc:chgData name="srinivas kondala" userId="9326dec935fa70b1" providerId="LiveId" clId="{57578BB3-D2FC-4C60-AD10-CFFB0A27E27E}" dt="2022-09-25T07:20:24.356" v="4915" actId="207"/>
        <pc:sldMkLst>
          <pc:docMk/>
          <pc:sldMk cId="2587306308" sldId="265"/>
        </pc:sldMkLst>
        <pc:spChg chg="mod">
          <ac:chgData name="srinivas kondala" userId="9326dec935fa70b1" providerId="LiveId" clId="{57578BB3-D2FC-4C60-AD10-CFFB0A27E27E}" dt="2022-09-25T07:19:12.322" v="4911" actId="207"/>
          <ac:spMkLst>
            <pc:docMk/>
            <pc:sldMk cId="2587306308" sldId="265"/>
            <ac:spMk id="4" creationId="{36C89B2B-3E69-EB78-B525-BE46CE6D55AF}"/>
          </ac:spMkLst>
        </pc:spChg>
        <pc:spChg chg="mod">
          <ac:chgData name="srinivas kondala" userId="9326dec935fa70b1" providerId="LiveId" clId="{57578BB3-D2FC-4C60-AD10-CFFB0A27E27E}" dt="2022-09-25T07:19:49.397" v="4913" actId="207"/>
          <ac:spMkLst>
            <pc:docMk/>
            <pc:sldMk cId="2587306308" sldId="265"/>
            <ac:spMk id="5" creationId="{4D7E5D0F-40C9-DF35-6894-F2F8436312D0}"/>
          </ac:spMkLst>
        </pc:spChg>
        <pc:spChg chg="mod">
          <ac:chgData name="srinivas kondala" userId="9326dec935fa70b1" providerId="LiveId" clId="{57578BB3-D2FC-4C60-AD10-CFFB0A27E27E}" dt="2022-09-25T07:20:24.356" v="4915" actId="207"/>
          <ac:spMkLst>
            <pc:docMk/>
            <pc:sldMk cId="2587306308" sldId="265"/>
            <ac:spMk id="6" creationId="{ACF8AD0B-AD1C-ED3B-9C29-D1BC612C0BB7}"/>
          </ac:spMkLst>
        </pc:spChg>
      </pc:sldChg>
      <pc:sldChg chg="modSp mod">
        <pc:chgData name="srinivas kondala" userId="9326dec935fa70b1" providerId="LiveId" clId="{57578BB3-D2FC-4C60-AD10-CFFB0A27E27E}" dt="2022-09-25T07:21:50.164" v="4918" actId="207"/>
        <pc:sldMkLst>
          <pc:docMk/>
          <pc:sldMk cId="3598013046" sldId="266"/>
        </pc:sldMkLst>
        <pc:spChg chg="mod">
          <ac:chgData name="srinivas kondala" userId="9326dec935fa70b1" providerId="LiveId" clId="{57578BB3-D2FC-4C60-AD10-CFFB0A27E27E}" dt="2022-09-25T07:21:50.164" v="4918" actId="207"/>
          <ac:spMkLst>
            <pc:docMk/>
            <pc:sldMk cId="3598013046" sldId="266"/>
            <ac:spMk id="4" creationId="{585A0ED6-55C7-D28E-19ED-4A9BB58B19C0}"/>
          </ac:spMkLst>
        </pc:spChg>
      </pc:sldChg>
      <pc:sldChg chg="modSp mod">
        <pc:chgData name="srinivas kondala" userId="9326dec935fa70b1" providerId="LiveId" clId="{57578BB3-D2FC-4C60-AD10-CFFB0A27E27E}" dt="2022-09-25T07:28:33.186" v="4944" actId="207"/>
        <pc:sldMkLst>
          <pc:docMk/>
          <pc:sldMk cId="1020325624" sldId="267"/>
        </pc:sldMkLst>
        <pc:spChg chg="mod">
          <ac:chgData name="srinivas kondala" userId="9326dec935fa70b1" providerId="LiveId" clId="{57578BB3-D2FC-4C60-AD10-CFFB0A27E27E}" dt="2022-09-25T07:27:03.535" v="4921" actId="207"/>
          <ac:spMkLst>
            <pc:docMk/>
            <pc:sldMk cId="1020325624" sldId="267"/>
            <ac:spMk id="4" creationId="{9470AA1D-4BA6-91D7-916A-D7F3CDC06FB3}"/>
          </ac:spMkLst>
        </pc:spChg>
        <pc:spChg chg="mod">
          <ac:chgData name="srinivas kondala" userId="9326dec935fa70b1" providerId="LiveId" clId="{57578BB3-D2FC-4C60-AD10-CFFB0A27E27E}" dt="2022-09-25T07:27:37.127" v="4942" actId="20577"/>
          <ac:spMkLst>
            <pc:docMk/>
            <pc:sldMk cId="1020325624" sldId="267"/>
            <ac:spMk id="5" creationId="{11C780DB-62A4-9852-CF41-9EA22EFD569F}"/>
          </ac:spMkLst>
        </pc:spChg>
        <pc:spChg chg="mod">
          <ac:chgData name="srinivas kondala" userId="9326dec935fa70b1" providerId="LiveId" clId="{57578BB3-D2FC-4C60-AD10-CFFB0A27E27E}" dt="2022-09-25T07:28:15.299" v="4943" actId="207"/>
          <ac:spMkLst>
            <pc:docMk/>
            <pc:sldMk cId="1020325624" sldId="267"/>
            <ac:spMk id="8" creationId="{EBD02D0A-72E2-1044-3F99-A57C70F6B6AA}"/>
          </ac:spMkLst>
        </pc:spChg>
        <pc:spChg chg="mod">
          <ac:chgData name="srinivas kondala" userId="9326dec935fa70b1" providerId="LiveId" clId="{57578BB3-D2FC-4C60-AD10-CFFB0A27E27E}" dt="2022-09-25T07:28:33.186" v="4944" actId="207"/>
          <ac:spMkLst>
            <pc:docMk/>
            <pc:sldMk cId="1020325624" sldId="267"/>
            <ac:spMk id="9" creationId="{3B64017E-3346-1CA5-E802-AF8F9F57F2AE}"/>
          </ac:spMkLst>
        </pc:spChg>
      </pc:sldChg>
      <pc:sldChg chg="modSp mod">
        <pc:chgData name="srinivas kondala" userId="9326dec935fa70b1" providerId="LiveId" clId="{57578BB3-D2FC-4C60-AD10-CFFB0A27E27E}" dt="2022-09-27T05:29:45.232" v="5096" actId="207"/>
        <pc:sldMkLst>
          <pc:docMk/>
          <pc:sldMk cId="2531408787" sldId="268"/>
        </pc:sldMkLst>
        <pc:spChg chg="mod">
          <ac:chgData name="srinivas kondala" userId="9326dec935fa70b1" providerId="LiveId" clId="{57578BB3-D2FC-4C60-AD10-CFFB0A27E27E}" dt="2022-09-25T07:29:24.081" v="4945" actId="207"/>
          <ac:spMkLst>
            <pc:docMk/>
            <pc:sldMk cId="2531408787" sldId="268"/>
            <ac:spMk id="4" creationId="{88AAD2C5-D178-307B-1CAA-D7984349C70C}"/>
          </ac:spMkLst>
        </pc:spChg>
        <pc:spChg chg="mod">
          <ac:chgData name="srinivas kondala" userId="9326dec935fa70b1" providerId="LiveId" clId="{57578BB3-D2FC-4C60-AD10-CFFB0A27E27E}" dt="2022-09-27T05:29:45.232" v="5096" actId="207"/>
          <ac:spMkLst>
            <pc:docMk/>
            <pc:sldMk cId="2531408787" sldId="268"/>
            <ac:spMk id="8" creationId="{CD9C19BF-70D6-84C8-BCFF-E6CDF72087AB}"/>
          </ac:spMkLst>
        </pc:spChg>
        <pc:spChg chg="mod">
          <ac:chgData name="srinivas kondala" userId="9326dec935fa70b1" providerId="LiveId" clId="{57578BB3-D2FC-4C60-AD10-CFFB0A27E27E}" dt="2022-09-25T07:30:03.125" v="4947" actId="207"/>
          <ac:spMkLst>
            <pc:docMk/>
            <pc:sldMk cId="2531408787" sldId="268"/>
            <ac:spMk id="9" creationId="{B4B9F624-7AA0-2B0B-4DBB-69F9087F3C34}"/>
          </ac:spMkLst>
        </pc:spChg>
      </pc:sldChg>
      <pc:sldChg chg="modSp mod">
        <pc:chgData name="srinivas kondala" userId="9326dec935fa70b1" providerId="LiveId" clId="{57578BB3-D2FC-4C60-AD10-CFFB0A27E27E}" dt="2022-09-25T07:30:20.508" v="4948" actId="14100"/>
        <pc:sldMkLst>
          <pc:docMk/>
          <pc:sldMk cId="1825727547" sldId="269"/>
        </pc:sldMkLst>
        <pc:spChg chg="mod">
          <ac:chgData name="srinivas kondala" userId="9326dec935fa70b1" providerId="LiveId" clId="{57578BB3-D2FC-4C60-AD10-CFFB0A27E27E}" dt="2022-09-25T07:30:20.508" v="4948" actId="14100"/>
          <ac:spMkLst>
            <pc:docMk/>
            <pc:sldMk cId="1825727547" sldId="269"/>
            <ac:spMk id="8" creationId="{8D21C185-6AD0-9F72-06BC-429BDFCC3F11}"/>
          </ac:spMkLst>
        </pc:spChg>
      </pc:sldChg>
      <pc:sldChg chg="modSp mod">
        <pc:chgData name="srinivas kondala" userId="9326dec935fa70b1" providerId="LiveId" clId="{57578BB3-D2FC-4C60-AD10-CFFB0A27E27E}" dt="2022-09-25T08:27:03.192" v="4953" actId="207"/>
        <pc:sldMkLst>
          <pc:docMk/>
          <pc:sldMk cId="1281945903" sldId="270"/>
        </pc:sldMkLst>
        <pc:spChg chg="mod">
          <ac:chgData name="srinivas kondala" userId="9326dec935fa70b1" providerId="LiveId" clId="{57578BB3-D2FC-4C60-AD10-CFFB0A27E27E}" dt="2022-09-25T08:26:52.345" v="4952" actId="207"/>
          <ac:spMkLst>
            <pc:docMk/>
            <pc:sldMk cId="1281945903" sldId="270"/>
            <ac:spMk id="7" creationId="{AACE86C1-F4B7-8731-7E9B-4BF8B0023FD4}"/>
          </ac:spMkLst>
        </pc:spChg>
        <pc:spChg chg="mod">
          <ac:chgData name="srinivas kondala" userId="9326dec935fa70b1" providerId="LiveId" clId="{57578BB3-D2FC-4C60-AD10-CFFB0A27E27E}" dt="2022-09-25T08:26:31.471" v="4950" actId="207"/>
          <ac:spMkLst>
            <pc:docMk/>
            <pc:sldMk cId="1281945903" sldId="270"/>
            <ac:spMk id="8" creationId="{CC3E70CC-A5D0-B058-D842-760B4B260F04}"/>
          </ac:spMkLst>
        </pc:spChg>
        <pc:spChg chg="mod">
          <ac:chgData name="srinivas kondala" userId="9326dec935fa70b1" providerId="LiveId" clId="{57578BB3-D2FC-4C60-AD10-CFFB0A27E27E}" dt="2022-09-25T08:27:03.192" v="4953" actId="207"/>
          <ac:spMkLst>
            <pc:docMk/>
            <pc:sldMk cId="1281945903" sldId="270"/>
            <ac:spMk id="9" creationId="{E32D3F33-ABB9-2132-6E65-35CB143B2E7F}"/>
          </ac:spMkLst>
        </pc:spChg>
      </pc:sldChg>
      <pc:sldChg chg="modSp mod">
        <pc:chgData name="srinivas kondala" userId="9326dec935fa70b1" providerId="LiveId" clId="{57578BB3-D2FC-4C60-AD10-CFFB0A27E27E}" dt="2022-09-25T08:27:29.377" v="4954" actId="207"/>
        <pc:sldMkLst>
          <pc:docMk/>
          <pc:sldMk cId="4239157925" sldId="271"/>
        </pc:sldMkLst>
        <pc:spChg chg="mod">
          <ac:chgData name="srinivas kondala" userId="9326dec935fa70b1" providerId="LiveId" clId="{57578BB3-D2FC-4C60-AD10-CFFB0A27E27E}" dt="2022-09-25T08:27:29.377" v="4954" actId="207"/>
          <ac:spMkLst>
            <pc:docMk/>
            <pc:sldMk cId="4239157925" sldId="271"/>
            <ac:spMk id="5" creationId="{A2D8E341-ED3C-EEF5-E1B0-92F70ED209C9}"/>
          </ac:spMkLst>
        </pc:spChg>
      </pc:sldChg>
      <pc:sldChg chg="modSp mod">
        <pc:chgData name="srinivas kondala" userId="9326dec935fa70b1" providerId="LiveId" clId="{57578BB3-D2FC-4C60-AD10-CFFB0A27E27E}" dt="2022-09-25T08:36:56.038" v="4962" actId="207"/>
        <pc:sldMkLst>
          <pc:docMk/>
          <pc:sldMk cId="2467444295" sldId="273"/>
        </pc:sldMkLst>
        <pc:spChg chg="mod">
          <ac:chgData name="srinivas kondala" userId="9326dec935fa70b1" providerId="LiveId" clId="{57578BB3-D2FC-4C60-AD10-CFFB0A27E27E}" dt="2022-09-25T08:36:56.038" v="4962" actId="207"/>
          <ac:spMkLst>
            <pc:docMk/>
            <pc:sldMk cId="2467444295" sldId="273"/>
            <ac:spMk id="4" creationId="{EB265152-96EE-4F06-40F9-FE4AC5F3CEFC}"/>
          </ac:spMkLst>
        </pc:spChg>
      </pc:sldChg>
      <pc:sldChg chg="addSp delSp modSp mod">
        <pc:chgData name="srinivas kondala" userId="9326dec935fa70b1" providerId="LiveId" clId="{57578BB3-D2FC-4C60-AD10-CFFB0A27E27E}" dt="2022-09-25T08:41:59.859" v="5078" actId="207"/>
        <pc:sldMkLst>
          <pc:docMk/>
          <pc:sldMk cId="2403186029" sldId="275"/>
        </pc:sldMkLst>
        <pc:spChg chg="add mod">
          <ac:chgData name="srinivas kondala" userId="9326dec935fa70b1" providerId="LiveId" clId="{57578BB3-D2FC-4C60-AD10-CFFB0A27E27E}" dt="2022-09-25T08:41:59.859" v="5078" actId="207"/>
          <ac:spMkLst>
            <pc:docMk/>
            <pc:sldMk cId="2403186029" sldId="275"/>
            <ac:spMk id="2" creationId="{6618BBA3-BAE7-5C98-617A-EBBD2A3C7EAB}"/>
          </ac:spMkLst>
        </pc:spChg>
        <pc:spChg chg="del mod">
          <ac:chgData name="srinivas kondala" userId="9326dec935fa70b1" providerId="LiveId" clId="{57578BB3-D2FC-4C60-AD10-CFFB0A27E27E}" dt="2022-09-22T20:31:20.929" v="1945" actId="478"/>
          <ac:spMkLst>
            <pc:docMk/>
            <pc:sldMk cId="2403186029" sldId="275"/>
            <ac:spMk id="2" creationId="{CDE02CDB-601D-2BDC-F0A0-BBC4BE8E2DAD}"/>
          </ac:spMkLst>
        </pc:spChg>
        <pc:spChg chg="del">
          <ac:chgData name="srinivas kondala" userId="9326dec935fa70b1" providerId="LiveId" clId="{57578BB3-D2FC-4C60-AD10-CFFB0A27E27E}" dt="2022-09-22T20:31:24.745" v="1946" actId="478"/>
          <ac:spMkLst>
            <pc:docMk/>
            <pc:sldMk cId="2403186029" sldId="275"/>
            <ac:spMk id="3" creationId="{3173EE48-44D6-0276-1778-9B41E3EAEDA2}"/>
          </ac:spMkLst>
        </pc:spChg>
        <pc:spChg chg="add mod">
          <ac:chgData name="srinivas kondala" userId="9326dec935fa70b1" providerId="LiveId" clId="{57578BB3-D2FC-4C60-AD10-CFFB0A27E27E}" dt="2022-09-25T08:41:11.104" v="5054" actId="207"/>
          <ac:spMkLst>
            <pc:docMk/>
            <pc:sldMk cId="2403186029" sldId="275"/>
            <ac:spMk id="4" creationId="{7DB54804-CBAC-0E31-B222-AA20332237C6}"/>
          </ac:spMkLst>
        </pc:spChg>
        <pc:spChg chg="add del mod">
          <ac:chgData name="srinivas kondala" userId="9326dec935fa70b1" providerId="LiveId" clId="{57578BB3-D2FC-4C60-AD10-CFFB0A27E27E}" dt="2022-09-22T20:33:21.863" v="2017"/>
          <ac:spMkLst>
            <pc:docMk/>
            <pc:sldMk cId="2403186029" sldId="275"/>
            <ac:spMk id="5" creationId="{DD2CA094-13F1-0F70-EED7-EE3FCA03CD12}"/>
          </ac:spMkLst>
        </pc:spChg>
        <pc:spChg chg="add mod">
          <ac:chgData name="srinivas kondala" userId="9326dec935fa70b1" providerId="LiveId" clId="{57578BB3-D2FC-4C60-AD10-CFFB0A27E27E}" dt="2022-09-22T20:39:18.392" v="2312" actId="1037"/>
          <ac:spMkLst>
            <pc:docMk/>
            <pc:sldMk cId="2403186029" sldId="275"/>
            <ac:spMk id="6" creationId="{DCB59201-1FE9-9812-27A9-594246D2F2FD}"/>
          </ac:spMkLst>
        </pc:spChg>
        <pc:spChg chg="add mod">
          <ac:chgData name="srinivas kondala" userId="9326dec935fa70b1" providerId="LiveId" clId="{57578BB3-D2FC-4C60-AD10-CFFB0A27E27E}" dt="2022-09-22T20:39:46.796" v="2343" actId="1038"/>
          <ac:spMkLst>
            <pc:docMk/>
            <pc:sldMk cId="2403186029" sldId="275"/>
            <ac:spMk id="7" creationId="{DF60605D-EA30-3801-4E26-741399215A96}"/>
          </ac:spMkLst>
        </pc:spChg>
        <pc:spChg chg="add mod">
          <ac:chgData name="srinivas kondala" userId="9326dec935fa70b1" providerId="LiveId" clId="{57578BB3-D2FC-4C60-AD10-CFFB0A27E27E}" dt="2022-09-22T20:35:22.922" v="2139" actId="1037"/>
          <ac:spMkLst>
            <pc:docMk/>
            <pc:sldMk cId="2403186029" sldId="275"/>
            <ac:spMk id="8" creationId="{F5DE1B0F-C002-701E-D6EB-5E61454D253C}"/>
          </ac:spMkLst>
        </pc:spChg>
        <pc:spChg chg="add mod">
          <ac:chgData name="srinivas kondala" userId="9326dec935fa70b1" providerId="LiveId" clId="{57578BB3-D2FC-4C60-AD10-CFFB0A27E27E}" dt="2022-09-22T20:37:31.017" v="2247" actId="14100"/>
          <ac:spMkLst>
            <pc:docMk/>
            <pc:sldMk cId="2403186029" sldId="275"/>
            <ac:spMk id="9" creationId="{0BAC3681-E694-AE1B-687E-E3E3FC140E51}"/>
          </ac:spMkLst>
        </pc:spChg>
        <pc:spChg chg="add mod">
          <ac:chgData name="srinivas kondala" userId="9326dec935fa70b1" providerId="LiveId" clId="{57578BB3-D2FC-4C60-AD10-CFFB0A27E27E}" dt="2022-09-22T20:38:58.767" v="2301" actId="1037"/>
          <ac:spMkLst>
            <pc:docMk/>
            <pc:sldMk cId="2403186029" sldId="275"/>
            <ac:spMk id="10" creationId="{24201A8E-15A9-93FD-B592-AC3AE3528844}"/>
          </ac:spMkLst>
        </pc:spChg>
        <pc:spChg chg="add mod">
          <ac:chgData name="srinivas kondala" userId="9326dec935fa70b1" providerId="LiveId" clId="{57578BB3-D2FC-4C60-AD10-CFFB0A27E27E}" dt="2022-09-22T20:40:19.159" v="2370" actId="1035"/>
          <ac:spMkLst>
            <pc:docMk/>
            <pc:sldMk cId="2403186029" sldId="275"/>
            <ac:spMk id="11" creationId="{7E29D882-AE1A-F1A0-7437-B34D6A1089D4}"/>
          </ac:spMkLst>
        </pc:spChg>
        <pc:spChg chg="add mod">
          <ac:chgData name="srinivas kondala" userId="9326dec935fa70b1" providerId="LiveId" clId="{57578BB3-D2FC-4C60-AD10-CFFB0A27E27E}" dt="2022-09-22T20:43:01.177" v="2498" actId="1037"/>
          <ac:spMkLst>
            <pc:docMk/>
            <pc:sldMk cId="2403186029" sldId="275"/>
            <ac:spMk id="12" creationId="{06D1F910-DD47-F726-E6D0-7F29E90EE348}"/>
          </ac:spMkLst>
        </pc:spChg>
        <pc:spChg chg="add mod">
          <ac:chgData name="srinivas kondala" userId="9326dec935fa70b1" providerId="LiveId" clId="{57578BB3-D2FC-4C60-AD10-CFFB0A27E27E}" dt="2022-09-22T20:43:11.586" v="2499" actId="1037"/>
          <ac:spMkLst>
            <pc:docMk/>
            <pc:sldMk cId="2403186029" sldId="275"/>
            <ac:spMk id="13" creationId="{4AB8D096-38BB-D1E9-6ADE-BD7E30C0040C}"/>
          </ac:spMkLst>
        </pc:spChg>
        <pc:spChg chg="add mod">
          <ac:chgData name="srinivas kondala" userId="9326dec935fa70b1" providerId="LiveId" clId="{57578BB3-D2FC-4C60-AD10-CFFB0A27E27E}" dt="2022-09-22T20:43:15.602" v="2501" actId="1037"/>
          <ac:spMkLst>
            <pc:docMk/>
            <pc:sldMk cId="2403186029" sldId="275"/>
            <ac:spMk id="14" creationId="{1AD0B23B-0175-7A5A-8AB1-01B9D74D993D}"/>
          </ac:spMkLst>
        </pc:spChg>
        <pc:spChg chg="add mod">
          <ac:chgData name="srinivas kondala" userId="9326dec935fa70b1" providerId="LiveId" clId="{57578BB3-D2FC-4C60-AD10-CFFB0A27E27E}" dt="2022-09-22T20:43:37.580" v="2533" actId="1037"/>
          <ac:spMkLst>
            <pc:docMk/>
            <pc:sldMk cId="2403186029" sldId="275"/>
            <ac:spMk id="15" creationId="{3B6698F9-783E-33B3-3A5D-8956CFFEF402}"/>
          </ac:spMkLst>
        </pc:spChg>
        <pc:spChg chg="add mod">
          <ac:chgData name="srinivas kondala" userId="9326dec935fa70b1" providerId="LiveId" clId="{57578BB3-D2FC-4C60-AD10-CFFB0A27E27E}" dt="2022-09-22T20:44:42.854" v="2588" actId="1035"/>
          <ac:spMkLst>
            <pc:docMk/>
            <pc:sldMk cId="2403186029" sldId="275"/>
            <ac:spMk id="16" creationId="{B081EDB3-8877-C5BA-234B-75BAE62C4769}"/>
          </ac:spMkLst>
        </pc:spChg>
        <pc:spChg chg="add mod">
          <ac:chgData name="srinivas kondala" userId="9326dec935fa70b1" providerId="LiveId" clId="{57578BB3-D2FC-4C60-AD10-CFFB0A27E27E}" dt="2022-09-25T08:41:21.214" v="5071" actId="1038"/>
          <ac:spMkLst>
            <pc:docMk/>
            <pc:sldMk cId="2403186029" sldId="275"/>
            <ac:spMk id="17" creationId="{EF020A2F-8F10-0936-5EF9-F7443EDAE6D8}"/>
          </ac:spMkLst>
        </pc:spChg>
      </pc:sldChg>
      <pc:sldChg chg="addSp delSp modSp mod">
        <pc:chgData name="srinivas kondala" userId="9326dec935fa70b1" providerId="LiveId" clId="{57578BB3-D2FC-4C60-AD10-CFFB0A27E27E}" dt="2022-09-25T08:42:38.570" v="5086" actId="1035"/>
        <pc:sldMkLst>
          <pc:docMk/>
          <pc:sldMk cId="604312644" sldId="276"/>
        </pc:sldMkLst>
        <pc:spChg chg="del">
          <ac:chgData name="srinivas kondala" userId="9326dec935fa70b1" providerId="LiveId" clId="{57578BB3-D2FC-4C60-AD10-CFFB0A27E27E}" dt="2022-09-22T20:46:20.587" v="2600" actId="478"/>
          <ac:spMkLst>
            <pc:docMk/>
            <pc:sldMk cId="604312644" sldId="276"/>
            <ac:spMk id="2" creationId="{DB5DA943-394A-EB69-7F3D-6CEC8058414F}"/>
          </ac:spMkLst>
        </pc:spChg>
        <pc:spChg chg="del mod">
          <ac:chgData name="srinivas kondala" userId="9326dec935fa70b1" providerId="LiveId" clId="{57578BB3-D2FC-4C60-AD10-CFFB0A27E27E}" dt="2022-09-22T20:46:15.820" v="2599" actId="478"/>
          <ac:spMkLst>
            <pc:docMk/>
            <pc:sldMk cId="604312644" sldId="276"/>
            <ac:spMk id="3" creationId="{ED720C95-0D72-275B-5EBD-710851083219}"/>
          </ac:spMkLst>
        </pc:spChg>
        <pc:spChg chg="add mod">
          <ac:chgData name="srinivas kondala" userId="9326dec935fa70b1" providerId="LiveId" clId="{57578BB3-D2FC-4C60-AD10-CFFB0A27E27E}" dt="2022-09-25T08:42:11.166" v="5079" actId="403"/>
          <ac:spMkLst>
            <pc:docMk/>
            <pc:sldMk cId="604312644" sldId="276"/>
            <ac:spMk id="4" creationId="{C9F83CC7-786C-A17F-E92B-F8395F96496B}"/>
          </ac:spMkLst>
        </pc:spChg>
        <pc:spChg chg="add mod">
          <ac:chgData name="srinivas kondala" userId="9326dec935fa70b1" providerId="LiveId" clId="{57578BB3-D2FC-4C60-AD10-CFFB0A27E27E}" dt="2022-09-25T08:42:20.742" v="5081" actId="207"/>
          <ac:spMkLst>
            <pc:docMk/>
            <pc:sldMk cId="604312644" sldId="276"/>
            <ac:spMk id="5" creationId="{B26600AF-0B38-8FB2-5619-E1F93EE0BFD5}"/>
          </ac:spMkLst>
        </pc:spChg>
        <pc:spChg chg="add mod">
          <ac:chgData name="srinivas kondala" userId="9326dec935fa70b1" providerId="LiveId" clId="{57578BB3-D2FC-4C60-AD10-CFFB0A27E27E}" dt="2022-09-22T20:54:41.461" v="3024" actId="1036"/>
          <ac:spMkLst>
            <pc:docMk/>
            <pc:sldMk cId="604312644" sldId="276"/>
            <ac:spMk id="6" creationId="{2D6448CD-2841-44B7-A89B-35879C9BB64D}"/>
          </ac:spMkLst>
        </pc:spChg>
        <pc:spChg chg="add mod">
          <ac:chgData name="srinivas kondala" userId="9326dec935fa70b1" providerId="LiveId" clId="{57578BB3-D2FC-4C60-AD10-CFFB0A27E27E}" dt="2022-09-25T08:42:33.352" v="5082" actId="207"/>
          <ac:spMkLst>
            <pc:docMk/>
            <pc:sldMk cId="604312644" sldId="276"/>
            <ac:spMk id="7" creationId="{8973F9F9-500F-B626-9BB0-38C093BBC3BE}"/>
          </ac:spMkLst>
        </pc:spChg>
        <pc:spChg chg="add mod">
          <ac:chgData name="srinivas kondala" userId="9326dec935fa70b1" providerId="LiveId" clId="{57578BB3-D2FC-4C60-AD10-CFFB0A27E27E}" dt="2022-09-25T08:42:38.570" v="5086" actId="1035"/>
          <ac:spMkLst>
            <pc:docMk/>
            <pc:sldMk cId="604312644" sldId="276"/>
            <ac:spMk id="8" creationId="{536CCFB6-A66F-D59E-88F1-D5F724D2FB9D}"/>
          </ac:spMkLst>
        </pc:spChg>
      </pc:sldChg>
      <pc:sldChg chg="addSp delSp modSp mod">
        <pc:chgData name="srinivas kondala" userId="9326dec935fa70b1" providerId="LiveId" clId="{57578BB3-D2FC-4C60-AD10-CFFB0A27E27E}" dt="2022-09-23T17:24:21.431" v="4254" actId="403"/>
        <pc:sldMkLst>
          <pc:docMk/>
          <pc:sldMk cId="2071979964" sldId="277"/>
        </pc:sldMkLst>
        <pc:spChg chg="add mod">
          <ac:chgData name="srinivas kondala" userId="9326dec935fa70b1" providerId="LiveId" clId="{57578BB3-D2FC-4C60-AD10-CFFB0A27E27E}" dt="2022-09-23T17:15:50.224" v="3500" actId="1038"/>
          <ac:spMkLst>
            <pc:docMk/>
            <pc:sldMk cId="2071979964" sldId="277"/>
            <ac:spMk id="2" creationId="{091B2DCB-C107-9CDB-BBF9-20784E453A03}"/>
          </ac:spMkLst>
        </pc:spChg>
        <pc:spChg chg="del mod">
          <ac:chgData name="srinivas kondala" userId="9326dec935fa70b1" providerId="LiveId" clId="{57578BB3-D2FC-4C60-AD10-CFFB0A27E27E}" dt="2022-09-22T20:59:04.966" v="3280" actId="478"/>
          <ac:spMkLst>
            <pc:docMk/>
            <pc:sldMk cId="2071979964" sldId="277"/>
            <ac:spMk id="2" creationId="{BD189563-EB50-9A75-FDC6-A71F4FDC1530}"/>
          </ac:spMkLst>
        </pc:spChg>
        <pc:spChg chg="add del mod">
          <ac:chgData name="srinivas kondala" userId="9326dec935fa70b1" providerId="LiveId" clId="{57578BB3-D2FC-4C60-AD10-CFFB0A27E27E}" dt="2022-09-23T17:13:10.477" v="3332"/>
          <ac:spMkLst>
            <pc:docMk/>
            <pc:sldMk cId="2071979964" sldId="277"/>
            <ac:spMk id="3" creationId="{23174D41-E7C9-126F-2BA0-95F30E3BFBFF}"/>
          </ac:spMkLst>
        </pc:spChg>
        <pc:spChg chg="del">
          <ac:chgData name="srinivas kondala" userId="9326dec935fa70b1" providerId="LiveId" clId="{57578BB3-D2FC-4C60-AD10-CFFB0A27E27E}" dt="2022-09-22T20:59:01.046" v="3277" actId="478"/>
          <ac:spMkLst>
            <pc:docMk/>
            <pc:sldMk cId="2071979964" sldId="277"/>
            <ac:spMk id="3" creationId="{FF0EA733-69C7-0220-D37B-C72B2850C4E1}"/>
          </ac:spMkLst>
        </pc:spChg>
        <pc:spChg chg="add mod">
          <ac:chgData name="srinivas kondala" userId="9326dec935fa70b1" providerId="LiveId" clId="{57578BB3-D2FC-4C60-AD10-CFFB0A27E27E}" dt="2022-09-23T17:15:55.689" v="3501" actId="403"/>
          <ac:spMkLst>
            <pc:docMk/>
            <pc:sldMk cId="2071979964" sldId="277"/>
            <ac:spMk id="4" creationId="{5815556E-7EF5-542C-4299-BB9AA8937B3B}"/>
          </ac:spMkLst>
        </pc:spChg>
        <pc:spChg chg="add mod">
          <ac:chgData name="srinivas kondala" userId="9326dec935fa70b1" providerId="LiveId" clId="{57578BB3-D2FC-4C60-AD10-CFFB0A27E27E}" dt="2022-09-23T17:21:23.930" v="4018" actId="207"/>
          <ac:spMkLst>
            <pc:docMk/>
            <pc:sldMk cId="2071979964" sldId="277"/>
            <ac:spMk id="5" creationId="{9F8D668E-C6BC-CA4D-29D8-D628A9AEF3F8}"/>
          </ac:spMkLst>
        </pc:spChg>
        <pc:spChg chg="add mod">
          <ac:chgData name="srinivas kondala" userId="9326dec935fa70b1" providerId="LiveId" clId="{57578BB3-D2FC-4C60-AD10-CFFB0A27E27E}" dt="2022-09-23T17:17:43.780" v="3578" actId="14100"/>
          <ac:spMkLst>
            <pc:docMk/>
            <pc:sldMk cId="2071979964" sldId="277"/>
            <ac:spMk id="6" creationId="{1670BD9A-9B02-C297-D9DF-D4CDE1D21060}"/>
          </ac:spMkLst>
        </pc:spChg>
        <pc:spChg chg="add mod">
          <ac:chgData name="srinivas kondala" userId="9326dec935fa70b1" providerId="LiveId" clId="{57578BB3-D2FC-4C60-AD10-CFFB0A27E27E}" dt="2022-09-23T17:21:38.041" v="4019" actId="207"/>
          <ac:spMkLst>
            <pc:docMk/>
            <pc:sldMk cId="2071979964" sldId="277"/>
            <ac:spMk id="7" creationId="{AA7E3149-50A0-65E0-F08B-F26216D0C687}"/>
          </ac:spMkLst>
        </pc:spChg>
        <pc:spChg chg="add mod">
          <ac:chgData name="srinivas kondala" userId="9326dec935fa70b1" providerId="LiveId" clId="{57578BB3-D2FC-4C60-AD10-CFFB0A27E27E}" dt="2022-09-23T17:21:12.840" v="4016" actId="1038"/>
          <ac:spMkLst>
            <pc:docMk/>
            <pc:sldMk cId="2071979964" sldId="277"/>
            <ac:spMk id="8" creationId="{1424F910-7DD6-19EE-4137-F9C73E23F853}"/>
          </ac:spMkLst>
        </pc:spChg>
        <pc:spChg chg="add mod">
          <ac:chgData name="srinivas kondala" userId="9326dec935fa70b1" providerId="LiveId" clId="{57578BB3-D2FC-4C60-AD10-CFFB0A27E27E}" dt="2022-09-23T17:24:21.431" v="4254" actId="403"/>
          <ac:spMkLst>
            <pc:docMk/>
            <pc:sldMk cId="2071979964" sldId="277"/>
            <ac:spMk id="9" creationId="{5BE7D8D1-29B4-1CDF-6B26-FBD5A7CA7173}"/>
          </ac:spMkLst>
        </pc:spChg>
      </pc:sldChg>
      <pc:sldChg chg="addSp modSp mod">
        <pc:chgData name="srinivas kondala" userId="9326dec935fa70b1" providerId="LiveId" clId="{57578BB3-D2FC-4C60-AD10-CFFB0A27E27E}" dt="2022-09-25T08:38:05.500" v="4990" actId="1036"/>
        <pc:sldMkLst>
          <pc:docMk/>
          <pc:sldMk cId="3000561865" sldId="284"/>
        </pc:sldMkLst>
        <pc:spChg chg="add mod">
          <ac:chgData name="srinivas kondala" userId="9326dec935fa70b1" providerId="LiveId" clId="{57578BB3-D2FC-4C60-AD10-CFFB0A27E27E}" dt="2022-09-25T08:38:05.500" v="4990" actId="1036"/>
          <ac:spMkLst>
            <pc:docMk/>
            <pc:sldMk cId="3000561865" sldId="284"/>
            <ac:spMk id="2" creationId="{32CD4375-8A32-BE5B-0D91-FAE75AF7507D}"/>
          </ac:spMkLst>
        </pc:spChg>
        <pc:spChg chg="mod">
          <ac:chgData name="srinivas kondala" userId="9326dec935fa70b1" providerId="LiveId" clId="{57578BB3-D2FC-4C60-AD10-CFFB0A27E27E}" dt="2022-09-25T08:37:39.925" v="4983" actId="1038"/>
          <ac:spMkLst>
            <pc:docMk/>
            <pc:sldMk cId="3000561865" sldId="284"/>
            <ac:spMk id="11" creationId="{9C757435-4C45-A02E-C58C-DA5F5E6FDC14}"/>
          </ac:spMkLst>
        </pc:spChg>
      </pc:sldChg>
      <pc:sldChg chg="addSp delSp modSp mod">
        <pc:chgData name="srinivas kondala" userId="9326dec935fa70b1" providerId="LiveId" clId="{57578BB3-D2FC-4C60-AD10-CFFB0A27E27E}" dt="2022-09-22T20:06:22.575" v="960" actId="1038"/>
        <pc:sldMkLst>
          <pc:docMk/>
          <pc:sldMk cId="1785518556" sldId="286"/>
        </pc:sldMkLst>
        <pc:spChg chg="del mod">
          <ac:chgData name="srinivas kondala" userId="9326dec935fa70b1" providerId="LiveId" clId="{57578BB3-D2FC-4C60-AD10-CFFB0A27E27E}" dt="2022-09-22T19:42:06.210" v="2" actId="478"/>
          <ac:spMkLst>
            <pc:docMk/>
            <pc:sldMk cId="1785518556" sldId="286"/>
            <ac:spMk id="2" creationId="{2E454BA7-D0DF-1894-11C7-C8D9D8BE60E7}"/>
          </ac:spMkLst>
        </pc:spChg>
        <pc:spChg chg="del">
          <ac:chgData name="srinivas kondala" userId="9326dec935fa70b1" providerId="LiveId" clId="{57578BB3-D2FC-4C60-AD10-CFFB0A27E27E}" dt="2022-09-22T19:42:03.194" v="0" actId="478"/>
          <ac:spMkLst>
            <pc:docMk/>
            <pc:sldMk cId="1785518556" sldId="286"/>
            <ac:spMk id="3" creationId="{3B633CDC-99AB-7EAB-7E5A-548E75E59D53}"/>
          </ac:spMkLst>
        </pc:spChg>
        <pc:spChg chg="add mod">
          <ac:chgData name="srinivas kondala" userId="9326dec935fa70b1" providerId="LiveId" clId="{57578BB3-D2FC-4C60-AD10-CFFB0A27E27E}" dt="2022-09-22T19:48:46.598" v="314" actId="1035"/>
          <ac:spMkLst>
            <pc:docMk/>
            <pc:sldMk cId="1785518556" sldId="286"/>
            <ac:spMk id="4" creationId="{B18D4EA1-450B-3917-37DC-5C8EA294CFBB}"/>
          </ac:spMkLst>
        </pc:spChg>
        <pc:spChg chg="add mod">
          <ac:chgData name="srinivas kondala" userId="9326dec935fa70b1" providerId="LiveId" clId="{57578BB3-D2FC-4C60-AD10-CFFB0A27E27E}" dt="2022-09-22T19:48:56.519" v="329" actId="1035"/>
          <ac:spMkLst>
            <pc:docMk/>
            <pc:sldMk cId="1785518556" sldId="286"/>
            <ac:spMk id="5" creationId="{FC99C18B-BEA6-D1C4-86F5-32526F01D26F}"/>
          </ac:spMkLst>
        </pc:spChg>
        <pc:spChg chg="add mod">
          <ac:chgData name="srinivas kondala" userId="9326dec935fa70b1" providerId="LiveId" clId="{57578BB3-D2FC-4C60-AD10-CFFB0A27E27E}" dt="2022-09-22T20:01:48.687" v="726" actId="14100"/>
          <ac:spMkLst>
            <pc:docMk/>
            <pc:sldMk cId="1785518556" sldId="286"/>
            <ac:spMk id="6" creationId="{8E2EFA99-98BA-0860-D1A1-AAD9CDADB5C8}"/>
          </ac:spMkLst>
        </pc:spChg>
        <pc:spChg chg="add mod">
          <ac:chgData name="srinivas kondala" userId="9326dec935fa70b1" providerId="LiveId" clId="{57578BB3-D2FC-4C60-AD10-CFFB0A27E27E}" dt="2022-09-22T20:04:33.813" v="878" actId="207"/>
          <ac:spMkLst>
            <pc:docMk/>
            <pc:sldMk cId="1785518556" sldId="286"/>
            <ac:spMk id="7" creationId="{1B1CEDA7-CCF8-0D9D-DDD0-92F58F398D7A}"/>
          </ac:spMkLst>
        </pc:spChg>
        <pc:spChg chg="add del mod">
          <ac:chgData name="srinivas kondala" userId="9326dec935fa70b1" providerId="LiveId" clId="{57578BB3-D2FC-4C60-AD10-CFFB0A27E27E}" dt="2022-09-22T20:02:28.675" v="783" actId="478"/>
          <ac:spMkLst>
            <pc:docMk/>
            <pc:sldMk cId="1785518556" sldId="286"/>
            <ac:spMk id="8" creationId="{65DAE3EF-BCA4-5A87-D2DA-86D557DAA5E3}"/>
          </ac:spMkLst>
        </pc:spChg>
        <pc:spChg chg="add mod">
          <ac:chgData name="srinivas kondala" userId="9326dec935fa70b1" providerId="LiveId" clId="{57578BB3-D2FC-4C60-AD10-CFFB0A27E27E}" dt="2022-09-22T20:05:02.390" v="884" actId="20577"/>
          <ac:spMkLst>
            <pc:docMk/>
            <pc:sldMk cId="1785518556" sldId="286"/>
            <ac:spMk id="9" creationId="{8A5BE461-39ED-64D2-754F-46A9AAF093D4}"/>
          </ac:spMkLst>
        </pc:spChg>
        <pc:spChg chg="add mod">
          <ac:chgData name="srinivas kondala" userId="9326dec935fa70b1" providerId="LiveId" clId="{57578BB3-D2FC-4C60-AD10-CFFB0A27E27E}" dt="2022-09-22T20:06:22.575" v="960" actId="1038"/>
          <ac:spMkLst>
            <pc:docMk/>
            <pc:sldMk cId="1785518556" sldId="286"/>
            <ac:spMk id="10" creationId="{4B46797D-D081-D967-D273-8203E224D59D}"/>
          </ac:spMkLst>
        </pc:spChg>
      </pc:sldChg>
      <pc:sldChg chg="addSp delSp modSp mod">
        <pc:chgData name="srinivas kondala" userId="9326dec935fa70b1" providerId="LiveId" clId="{57578BB3-D2FC-4C60-AD10-CFFB0A27E27E}" dt="2022-10-29T09:15:43.212" v="34067" actId="1036"/>
        <pc:sldMkLst>
          <pc:docMk/>
          <pc:sldMk cId="3732814690" sldId="287"/>
        </pc:sldMkLst>
        <pc:spChg chg="add del mod">
          <ac:chgData name="srinivas kondala" userId="9326dec935fa70b1" providerId="LiveId" clId="{57578BB3-D2FC-4C60-AD10-CFFB0A27E27E}" dt="2022-10-29T09:03:32.005" v="33466"/>
          <ac:spMkLst>
            <pc:docMk/>
            <pc:sldMk cId="3732814690" sldId="287"/>
            <ac:spMk id="2" creationId="{BE1CDFFC-01F2-8D32-4FF3-BDDE7B4A3993}"/>
          </ac:spMkLst>
        </pc:spChg>
        <pc:spChg chg="del mod">
          <ac:chgData name="srinivas kondala" userId="9326dec935fa70b1" providerId="LiveId" clId="{57578BB3-D2FC-4C60-AD10-CFFB0A27E27E}" dt="2022-09-22T20:06:31.502" v="962" actId="478"/>
          <ac:spMkLst>
            <pc:docMk/>
            <pc:sldMk cId="3732814690" sldId="287"/>
            <ac:spMk id="2" creationId="{CD27DC4E-8084-2BC6-E512-89084DFFD6AA}"/>
          </ac:spMkLst>
        </pc:spChg>
        <pc:spChg chg="add mod">
          <ac:chgData name="srinivas kondala" userId="9326dec935fa70b1" providerId="LiveId" clId="{57578BB3-D2FC-4C60-AD10-CFFB0A27E27E}" dt="2022-10-29T09:12:05.688" v="33876" actId="20577"/>
          <ac:spMkLst>
            <pc:docMk/>
            <pc:sldMk cId="3732814690" sldId="287"/>
            <ac:spMk id="3" creationId="{15C21807-59F1-51C1-E253-D57B27CFDA01}"/>
          </ac:spMkLst>
        </pc:spChg>
        <pc:spChg chg="del mod">
          <ac:chgData name="srinivas kondala" userId="9326dec935fa70b1" providerId="LiveId" clId="{57578BB3-D2FC-4C60-AD10-CFFB0A27E27E}" dt="2022-09-22T20:06:34.975" v="964" actId="478"/>
          <ac:spMkLst>
            <pc:docMk/>
            <pc:sldMk cId="3732814690" sldId="287"/>
            <ac:spMk id="3" creationId="{F59F1613-640B-AC37-F498-9154EA183DEF}"/>
          </ac:spMkLst>
        </pc:spChg>
        <pc:spChg chg="add mod">
          <ac:chgData name="srinivas kondala" userId="9326dec935fa70b1" providerId="LiveId" clId="{57578BB3-D2FC-4C60-AD10-CFFB0A27E27E}" dt="2022-10-29T09:10:52.540" v="33860" actId="14100"/>
          <ac:spMkLst>
            <pc:docMk/>
            <pc:sldMk cId="3732814690" sldId="287"/>
            <ac:spMk id="4" creationId="{9ACEB481-2F29-E1CF-CC05-DA187F8B206A}"/>
          </ac:spMkLst>
        </pc:spChg>
        <pc:spChg chg="add mod">
          <ac:chgData name="srinivas kondala" userId="9326dec935fa70b1" providerId="LiveId" clId="{57578BB3-D2FC-4C60-AD10-CFFB0A27E27E}" dt="2022-10-29T09:15:43.212" v="34067" actId="1036"/>
          <ac:spMkLst>
            <pc:docMk/>
            <pc:sldMk cId="3732814690" sldId="287"/>
            <ac:spMk id="5" creationId="{E5DAFF92-DCA6-1470-F3F4-7B0D2A4724FB}"/>
          </ac:spMkLst>
        </pc:spChg>
        <pc:spChg chg="add mod">
          <ac:chgData name="srinivas kondala" userId="9326dec935fa70b1" providerId="LiveId" clId="{57578BB3-D2FC-4C60-AD10-CFFB0A27E27E}" dt="2022-10-29T09:15:21.641" v="34061" actId="14100"/>
          <ac:spMkLst>
            <pc:docMk/>
            <pc:sldMk cId="3732814690" sldId="287"/>
            <ac:spMk id="6" creationId="{955C2A3E-A5D7-20A1-2489-F2338DC0CCDD}"/>
          </ac:spMkLst>
        </pc:spChg>
      </pc:sldChg>
      <pc:sldChg chg="delSp modSp mod">
        <pc:chgData name="srinivas kondala" userId="9326dec935fa70b1" providerId="LiveId" clId="{57578BB3-D2FC-4C60-AD10-CFFB0A27E27E}" dt="2022-09-25T08:38:24.437" v="4994" actId="478"/>
        <pc:sldMkLst>
          <pc:docMk/>
          <pc:sldMk cId="418619914" sldId="288"/>
        </pc:sldMkLst>
        <pc:spChg chg="del mod">
          <ac:chgData name="srinivas kondala" userId="9326dec935fa70b1" providerId="LiveId" clId="{57578BB3-D2FC-4C60-AD10-CFFB0A27E27E}" dt="2022-09-25T08:38:20.093" v="4992" actId="478"/>
          <ac:spMkLst>
            <pc:docMk/>
            <pc:sldMk cId="418619914" sldId="288"/>
            <ac:spMk id="2" creationId="{2003E4D1-0AE1-1BC9-812C-8D650712C82A}"/>
          </ac:spMkLst>
        </pc:spChg>
        <pc:spChg chg="del mod">
          <ac:chgData name="srinivas kondala" userId="9326dec935fa70b1" providerId="LiveId" clId="{57578BB3-D2FC-4C60-AD10-CFFB0A27E27E}" dt="2022-09-25T08:38:24.437" v="4994" actId="478"/>
          <ac:spMkLst>
            <pc:docMk/>
            <pc:sldMk cId="418619914" sldId="288"/>
            <ac:spMk id="3" creationId="{43B5A0B7-729A-3B36-6758-ED78D407991D}"/>
          </ac:spMkLst>
        </pc:spChg>
      </pc:sldChg>
      <pc:sldChg chg="addSp delSp modSp mod">
        <pc:chgData name="srinivas kondala" userId="9326dec935fa70b1" providerId="LiveId" clId="{57578BB3-D2FC-4C60-AD10-CFFB0A27E27E}" dt="2022-09-25T08:40:11.770" v="5045" actId="403"/>
        <pc:sldMkLst>
          <pc:docMk/>
          <pc:sldMk cId="207222855" sldId="289"/>
        </pc:sldMkLst>
        <pc:spChg chg="del mod">
          <ac:chgData name="srinivas kondala" userId="9326dec935fa70b1" providerId="LiveId" clId="{57578BB3-D2FC-4C60-AD10-CFFB0A27E27E}" dt="2022-09-22T20:07:09.923" v="973" actId="478"/>
          <ac:spMkLst>
            <pc:docMk/>
            <pc:sldMk cId="207222855" sldId="289"/>
            <ac:spMk id="2" creationId="{224BA667-EF5D-978C-74D4-BEE70585C1BF}"/>
          </ac:spMkLst>
        </pc:spChg>
        <pc:spChg chg="add mod">
          <ac:chgData name="srinivas kondala" userId="9326dec935fa70b1" providerId="LiveId" clId="{57578BB3-D2FC-4C60-AD10-CFFB0A27E27E}" dt="2022-09-25T08:39:58.880" v="5031" actId="207"/>
          <ac:spMkLst>
            <pc:docMk/>
            <pc:sldMk cId="207222855" sldId="289"/>
            <ac:spMk id="2" creationId="{7D3D664E-71E8-7B9B-E34E-1DBE52DBEB2D}"/>
          </ac:spMkLst>
        </pc:spChg>
        <pc:spChg chg="del mod">
          <ac:chgData name="srinivas kondala" userId="9326dec935fa70b1" providerId="LiveId" clId="{57578BB3-D2FC-4C60-AD10-CFFB0A27E27E}" dt="2022-09-22T20:07:06.141" v="971" actId="478"/>
          <ac:spMkLst>
            <pc:docMk/>
            <pc:sldMk cId="207222855" sldId="289"/>
            <ac:spMk id="3" creationId="{CAD1F05E-B0F2-D0D4-963B-1309BC4A7BD2}"/>
          </ac:spMkLst>
        </pc:spChg>
        <pc:spChg chg="add mod">
          <ac:chgData name="srinivas kondala" userId="9326dec935fa70b1" providerId="LiveId" clId="{57578BB3-D2FC-4C60-AD10-CFFB0A27E27E}" dt="2022-09-25T08:40:11.770" v="5045" actId="403"/>
          <ac:spMkLst>
            <pc:docMk/>
            <pc:sldMk cId="207222855" sldId="289"/>
            <ac:spMk id="4" creationId="{85AB6DDF-1781-6659-2A30-C41623993946}"/>
          </ac:spMkLst>
        </pc:spChg>
        <pc:spChg chg="add del mod">
          <ac:chgData name="srinivas kondala" userId="9326dec935fa70b1" providerId="LiveId" clId="{57578BB3-D2FC-4C60-AD10-CFFB0A27E27E}" dt="2022-09-22T20:09:24.095" v="1090"/>
          <ac:spMkLst>
            <pc:docMk/>
            <pc:sldMk cId="207222855" sldId="289"/>
            <ac:spMk id="5" creationId="{D0ED1303-353E-F0FB-C6A5-AF1E39600FD4}"/>
          </ac:spMkLst>
        </pc:spChg>
        <pc:spChg chg="add mod">
          <ac:chgData name="srinivas kondala" userId="9326dec935fa70b1" providerId="LiveId" clId="{57578BB3-D2FC-4C60-AD10-CFFB0A27E27E}" dt="2022-09-25T08:38:38.350" v="4995" actId="207"/>
          <ac:spMkLst>
            <pc:docMk/>
            <pc:sldMk cId="207222855" sldId="289"/>
            <ac:spMk id="6" creationId="{878FA676-D6DD-68A3-4A09-EF74BABDED08}"/>
          </ac:spMkLst>
        </pc:spChg>
      </pc:sldChg>
      <pc:sldChg chg="addSp delSp modSp mod">
        <pc:chgData name="srinivas kondala" userId="9326dec935fa70b1" providerId="LiveId" clId="{57578BB3-D2FC-4C60-AD10-CFFB0A27E27E}" dt="2022-09-25T08:40:39.149" v="5049" actId="207"/>
        <pc:sldMkLst>
          <pc:docMk/>
          <pc:sldMk cId="950646721" sldId="290"/>
        </pc:sldMkLst>
        <pc:spChg chg="add mod">
          <ac:chgData name="srinivas kondala" userId="9326dec935fa70b1" providerId="LiveId" clId="{57578BB3-D2FC-4C60-AD10-CFFB0A27E27E}" dt="2022-09-22T20:19:50.563" v="1564" actId="14100"/>
          <ac:spMkLst>
            <pc:docMk/>
            <pc:sldMk cId="950646721" sldId="290"/>
            <ac:spMk id="2" creationId="{3676093A-C58F-1829-1FB4-205F8E0D7360}"/>
          </ac:spMkLst>
        </pc:spChg>
        <pc:spChg chg="add del mod">
          <ac:chgData name="srinivas kondala" userId="9326dec935fa70b1" providerId="LiveId" clId="{57578BB3-D2FC-4C60-AD10-CFFB0A27E27E}" dt="2022-09-22T20:19:51.968" v="1566"/>
          <ac:spMkLst>
            <pc:docMk/>
            <pc:sldMk cId="950646721" sldId="290"/>
            <ac:spMk id="3" creationId="{A3076E71-7DA3-0F2F-7541-C06CABE7DB03}"/>
          </ac:spMkLst>
        </pc:spChg>
        <pc:spChg chg="add mod">
          <ac:chgData name="srinivas kondala" userId="9326dec935fa70b1" providerId="LiveId" clId="{57578BB3-D2FC-4C60-AD10-CFFB0A27E27E}" dt="2022-09-25T08:40:39.149" v="5049" actId="207"/>
          <ac:spMkLst>
            <pc:docMk/>
            <pc:sldMk cId="950646721" sldId="290"/>
            <ac:spMk id="4" creationId="{5231164D-35E1-6F72-7A9E-A6F5FE753DED}"/>
          </ac:spMkLst>
        </pc:spChg>
        <pc:spChg chg="add mod">
          <ac:chgData name="srinivas kondala" userId="9326dec935fa70b1" providerId="LiveId" clId="{57578BB3-D2FC-4C60-AD10-CFFB0A27E27E}" dt="2022-09-22T20:31:13.378" v="1943" actId="1036"/>
          <ac:spMkLst>
            <pc:docMk/>
            <pc:sldMk cId="950646721" sldId="290"/>
            <ac:spMk id="5" creationId="{6F2278E0-CF38-E9CD-7868-0A72D73E899F}"/>
          </ac:spMkLst>
        </pc:spChg>
        <pc:spChg chg="add mod">
          <ac:chgData name="srinivas kondala" userId="9326dec935fa70b1" providerId="LiveId" clId="{57578BB3-D2FC-4C60-AD10-CFFB0A27E27E}" dt="2022-09-22T20:30:57.512" v="1904" actId="1036"/>
          <ac:spMkLst>
            <pc:docMk/>
            <pc:sldMk cId="950646721" sldId="290"/>
            <ac:spMk id="6" creationId="{1C4FE9E0-E16B-AADB-03DD-3B7836E49375}"/>
          </ac:spMkLst>
        </pc:spChg>
        <pc:spChg chg="add mod">
          <ac:chgData name="srinivas kondala" userId="9326dec935fa70b1" providerId="LiveId" clId="{57578BB3-D2FC-4C60-AD10-CFFB0A27E27E}" dt="2022-09-22T20:31:07.940" v="1928" actId="1036"/>
          <ac:spMkLst>
            <pc:docMk/>
            <pc:sldMk cId="950646721" sldId="290"/>
            <ac:spMk id="7" creationId="{F060F0F1-361D-E7A0-2F28-8C7A8C0A633A}"/>
          </ac:spMkLst>
        </pc:spChg>
      </pc:sldChg>
      <pc:sldChg chg="addSp delSp modSp add mod">
        <pc:chgData name="srinivas kondala" userId="9326dec935fa70b1" providerId="LiveId" clId="{57578BB3-D2FC-4C60-AD10-CFFB0A27E27E}" dt="2022-10-04T10:21:51.563" v="12761" actId="207"/>
        <pc:sldMkLst>
          <pc:docMk/>
          <pc:sldMk cId="0" sldId="429"/>
        </pc:sldMkLst>
        <pc:spChg chg="add del mod">
          <ac:chgData name="srinivas kondala" userId="9326dec935fa70b1" providerId="LiveId" clId="{57578BB3-D2FC-4C60-AD10-CFFB0A27E27E}" dt="2022-10-04T10:21:38.534" v="12760" actId="20577"/>
          <ac:spMkLst>
            <pc:docMk/>
            <pc:sldMk cId="0" sldId="429"/>
            <ac:spMk id="2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4T10:21:15.992" v="12696" actId="14100"/>
          <ac:spMkLst>
            <pc:docMk/>
            <pc:sldMk cId="0" sldId="429"/>
            <ac:spMk id="3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4T10:18:50.698" v="12627" actId="1036"/>
          <ac:spMkLst>
            <pc:docMk/>
            <pc:sldMk cId="0" sldId="429"/>
            <ac:spMk id="4" creationId="{00000000-0000-0000-0000-000000000000}"/>
          </ac:spMkLst>
        </pc:spChg>
        <pc:spChg chg="add mod">
          <ac:chgData name="srinivas kondala" userId="9326dec935fa70b1" providerId="LiveId" clId="{57578BB3-D2FC-4C60-AD10-CFFB0A27E27E}" dt="2022-10-04T10:21:51.563" v="12761" actId="207"/>
          <ac:spMkLst>
            <pc:docMk/>
            <pc:sldMk cId="0" sldId="429"/>
            <ac:spMk id="5" creationId="{D6872D62-331C-0796-CB0C-D15461F59EE5}"/>
          </ac:spMkLst>
        </pc:spChg>
        <pc:spChg chg="mod">
          <ac:chgData name="srinivas kondala" userId="9326dec935fa70b1" providerId="LiveId" clId="{57578BB3-D2FC-4C60-AD10-CFFB0A27E27E}" dt="2022-10-04T10:19:03.648" v="12629" actId="14100"/>
          <ac:spMkLst>
            <pc:docMk/>
            <pc:sldMk cId="0" sldId="429"/>
            <ac:spMk id="8" creationId="{00000000-0000-0000-0000-000000000000}"/>
          </ac:spMkLst>
        </pc:spChg>
      </pc:sldChg>
      <pc:sldChg chg="modSp add del mod">
        <pc:chgData name="srinivas kondala" userId="9326dec935fa70b1" providerId="LiveId" clId="{57578BB3-D2FC-4C60-AD10-CFFB0A27E27E}" dt="2022-10-04T10:31:19.385" v="13183" actId="403"/>
        <pc:sldMkLst>
          <pc:docMk/>
          <pc:sldMk cId="0" sldId="430"/>
        </pc:sldMkLst>
        <pc:spChg chg="mod">
          <ac:chgData name="srinivas kondala" userId="9326dec935fa70b1" providerId="LiveId" clId="{57578BB3-D2FC-4C60-AD10-CFFB0A27E27E}" dt="2022-10-04T10:17:27.189" v="12523" actId="1037"/>
          <ac:spMkLst>
            <pc:docMk/>
            <pc:sldMk cId="0" sldId="430"/>
            <ac:spMk id="5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4T10:17:27.189" v="12523" actId="1037"/>
          <ac:spMkLst>
            <pc:docMk/>
            <pc:sldMk cId="0" sldId="430"/>
            <ac:spMk id="6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4T10:17:27.189" v="12523" actId="1037"/>
          <ac:spMkLst>
            <pc:docMk/>
            <pc:sldMk cId="0" sldId="430"/>
            <ac:spMk id="8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4T10:17:27.189" v="12523" actId="1037"/>
          <ac:spMkLst>
            <pc:docMk/>
            <pc:sldMk cId="0" sldId="430"/>
            <ac:spMk id="9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4T10:31:19.385" v="13183" actId="403"/>
          <ac:spMkLst>
            <pc:docMk/>
            <pc:sldMk cId="0" sldId="430"/>
            <ac:spMk id="10" creationId="{00000000-0000-0000-0000-000000000000}"/>
          </ac:spMkLst>
        </pc:spChg>
      </pc:sldChg>
      <pc:sldChg chg="add">
        <pc:chgData name="srinivas kondala" userId="9326dec935fa70b1" providerId="LiveId" clId="{57578BB3-D2FC-4C60-AD10-CFFB0A27E27E}" dt="2022-10-05T13:52:38.104" v="15283"/>
        <pc:sldMkLst>
          <pc:docMk/>
          <pc:sldMk cId="0" sldId="448"/>
        </pc:sldMkLst>
      </pc:sldChg>
      <pc:sldChg chg="add">
        <pc:chgData name="srinivas kondala" userId="9326dec935fa70b1" providerId="LiveId" clId="{57578BB3-D2FC-4C60-AD10-CFFB0A27E27E}" dt="2022-10-04T10:08:41.143" v="12345"/>
        <pc:sldMkLst>
          <pc:docMk/>
          <pc:sldMk cId="0" sldId="478"/>
        </pc:sldMkLst>
      </pc:sldChg>
      <pc:sldChg chg="addSp modSp add mod">
        <pc:chgData name="srinivas kondala" userId="9326dec935fa70b1" providerId="LiveId" clId="{57578BB3-D2FC-4C60-AD10-CFFB0A27E27E}" dt="2022-10-05T17:58:32.811" v="16545" actId="20577"/>
        <pc:sldMkLst>
          <pc:docMk/>
          <pc:sldMk cId="691793822" sldId="567"/>
        </pc:sldMkLst>
        <pc:spChg chg="mod">
          <ac:chgData name="srinivas kondala" userId="9326dec935fa70b1" providerId="LiveId" clId="{57578BB3-D2FC-4C60-AD10-CFFB0A27E27E}" dt="2022-10-05T17:58:32.811" v="16545" actId="20577"/>
          <ac:spMkLst>
            <pc:docMk/>
            <pc:sldMk cId="691793822" sldId="567"/>
            <ac:spMk id="2" creationId="{00000000-0000-0000-0000-000000000000}"/>
          </ac:spMkLst>
        </pc:spChg>
        <pc:spChg chg="add mod">
          <ac:chgData name="srinivas kondala" userId="9326dec935fa70b1" providerId="LiveId" clId="{57578BB3-D2FC-4C60-AD10-CFFB0A27E27E}" dt="2022-10-05T17:56:58.605" v="16491"/>
          <ac:spMkLst>
            <pc:docMk/>
            <pc:sldMk cId="691793822" sldId="567"/>
            <ac:spMk id="3" creationId="{0B2CC213-033A-ED3F-3E21-1973BE3F09AD}"/>
          </ac:spMkLst>
        </pc:spChg>
      </pc:sldChg>
      <pc:sldChg chg="addSp delSp modSp add mod">
        <pc:chgData name="srinivas kondala" userId="9326dec935fa70b1" providerId="LiveId" clId="{57578BB3-D2FC-4C60-AD10-CFFB0A27E27E}" dt="2022-09-25T08:40:24.954" v="5048" actId="20577"/>
        <pc:sldMkLst>
          <pc:docMk/>
          <pc:sldMk cId="5908947" sldId="617"/>
        </pc:sldMkLst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2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3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4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5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6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7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8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9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10" creationId="{00000000-0000-0000-0000-000000000000}"/>
          </ac:spMkLst>
        </pc:spChg>
        <pc:spChg chg="add mod">
          <ac:chgData name="srinivas kondala" userId="9326dec935fa70b1" providerId="LiveId" clId="{57578BB3-D2FC-4C60-AD10-CFFB0A27E27E}" dt="2022-09-25T08:40:24.954" v="5048" actId="20577"/>
          <ac:spMkLst>
            <pc:docMk/>
            <pc:sldMk cId="5908947" sldId="617"/>
            <ac:spMk id="11" creationId="{A56C8ECD-903C-EEDB-10D8-446E95287271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12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13" creationId="{00000000-0000-0000-0000-000000000000}"/>
          </ac:spMkLst>
        </pc:spChg>
        <pc:spChg chg="del mod">
          <ac:chgData name="srinivas kondala" userId="9326dec935fa70b1" providerId="LiveId" clId="{57578BB3-D2FC-4C60-AD10-CFFB0A27E27E}" dt="2022-09-22T20:14:16.980" v="1458" actId="478"/>
          <ac:spMkLst>
            <pc:docMk/>
            <pc:sldMk cId="5908947" sldId="617"/>
            <ac:spMk id="14" creationId="{00000000-0000-0000-0000-000000000000}"/>
          </ac:spMkLst>
        </pc:spChg>
        <pc:spChg chg="del mod">
          <ac:chgData name="srinivas kondala" userId="9326dec935fa70b1" providerId="LiveId" clId="{57578BB3-D2FC-4C60-AD10-CFFB0A27E27E}" dt="2022-09-22T20:14:21.592" v="1460" actId="478"/>
          <ac:spMkLst>
            <pc:docMk/>
            <pc:sldMk cId="5908947" sldId="617"/>
            <ac:spMk id="17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2T20:12:23.660" v="1352" actId="1036"/>
          <ac:spMkLst>
            <pc:docMk/>
            <pc:sldMk cId="5908947" sldId="617"/>
            <ac:spMk id="18" creationId="{00000000-0000-0000-0000-000000000000}"/>
          </ac:spMkLst>
        </pc:spChg>
      </pc:sldChg>
      <pc:sldChg chg="modSp add mod setBg">
        <pc:chgData name="srinivas kondala" userId="9326dec935fa70b1" providerId="LiveId" clId="{57578BB3-D2FC-4C60-AD10-CFFB0A27E27E}" dt="2022-09-23T17:43:43.472" v="4733"/>
        <pc:sldMkLst>
          <pc:docMk/>
          <pc:sldMk cId="0" sldId="630"/>
        </pc:sldMkLst>
        <pc:picChg chg="mod">
          <ac:chgData name="srinivas kondala" userId="9326dec935fa70b1" providerId="LiveId" clId="{57578BB3-D2FC-4C60-AD10-CFFB0A27E27E}" dt="2022-09-23T17:42:52.366" v="4728" actId="1035"/>
          <ac:picMkLst>
            <pc:docMk/>
            <pc:sldMk cId="0" sldId="630"/>
            <ac:picMk id="3074" creationId="{00000000-0000-0000-0000-000000000000}"/>
          </ac:picMkLst>
        </pc:picChg>
      </pc:sldChg>
      <pc:sldChg chg="addSp modSp add mod">
        <pc:chgData name="srinivas kondala" userId="9326dec935fa70b1" providerId="LiveId" clId="{57578BB3-D2FC-4C60-AD10-CFFB0A27E27E}" dt="2022-10-04T09:27:51.816" v="10869" actId="208"/>
        <pc:sldMkLst>
          <pc:docMk/>
          <pc:sldMk cId="2046776651" sldId="866"/>
        </pc:sldMkLst>
        <pc:spChg chg="add mod">
          <ac:chgData name="srinivas kondala" userId="9326dec935fa70b1" providerId="LiveId" clId="{57578BB3-D2FC-4C60-AD10-CFFB0A27E27E}" dt="2022-10-04T09:27:51.816" v="10869" actId="208"/>
          <ac:spMkLst>
            <pc:docMk/>
            <pc:sldMk cId="2046776651" sldId="866"/>
            <ac:spMk id="5" creationId="{0A5C3758-6B26-1126-3807-4C276A1331E8}"/>
          </ac:spMkLst>
        </pc:spChg>
      </pc:sldChg>
      <pc:sldChg chg="addSp modSp add mod">
        <pc:chgData name="srinivas kondala" userId="9326dec935fa70b1" providerId="LiveId" clId="{57578BB3-D2FC-4C60-AD10-CFFB0A27E27E}" dt="2022-10-04T10:01:46.931" v="11932" actId="1036"/>
        <pc:sldMkLst>
          <pc:docMk/>
          <pc:sldMk cId="712819590" sldId="1001"/>
        </pc:sldMkLst>
        <pc:spChg chg="mod">
          <ac:chgData name="srinivas kondala" userId="9326dec935fa70b1" providerId="LiveId" clId="{57578BB3-D2FC-4C60-AD10-CFFB0A27E27E}" dt="2022-10-04T10:01:18.632" v="11899" actId="1036"/>
          <ac:spMkLst>
            <pc:docMk/>
            <pc:sldMk cId="712819590" sldId="1001"/>
            <ac:spMk id="2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4T10:01:18.632" v="11899" actId="1036"/>
          <ac:spMkLst>
            <pc:docMk/>
            <pc:sldMk cId="712819590" sldId="1001"/>
            <ac:spMk id="3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4T10:01:18.632" v="11899" actId="1036"/>
          <ac:spMkLst>
            <pc:docMk/>
            <pc:sldMk cId="712819590" sldId="1001"/>
            <ac:spMk id="4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4T10:01:18.632" v="11899" actId="1036"/>
          <ac:spMkLst>
            <pc:docMk/>
            <pc:sldMk cId="712819590" sldId="1001"/>
            <ac:spMk id="5" creationId="{00000000-0000-0000-0000-000000000000}"/>
          </ac:spMkLst>
        </pc:spChg>
        <pc:spChg chg="add mod">
          <ac:chgData name="srinivas kondala" userId="9326dec935fa70b1" providerId="LiveId" clId="{57578BB3-D2FC-4C60-AD10-CFFB0A27E27E}" dt="2022-10-04T10:01:46.931" v="11932" actId="1036"/>
          <ac:spMkLst>
            <pc:docMk/>
            <pc:sldMk cId="712819590" sldId="1001"/>
            <ac:spMk id="6" creationId="{110F6CEC-4291-3D10-6E24-BA2318B4B666}"/>
          </ac:spMkLst>
        </pc:spChg>
        <pc:spChg chg="mod">
          <ac:chgData name="srinivas kondala" userId="9326dec935fa70b1" providerId="LiveId" clId="{57578BB3-D2FC-4C60-AD10-CFFB0A27E27E}" dt="2022-10-04T10:01:18.632" v="11899" actId="1036"/>
          <ac:spMkLst>
            <pc:docMk/>
            <pc:sldMk cId="712819590" sldId="1001"/>
            <ac:spMk id="7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4T10:01:18.632" v="11899" actId="1036"/>
          <ac:spMkLst>
            <pc:docMk/>
            <pc:sldMk cId="712819590" sldId="1001"/>
            <ac:spMk id="10" creationId="{00000000-0000-0000-0000-000000000000}"/>
          </ac:spMkLst>
        </pc:spChg>
      </pc:sldChg>
      <pc:sldChg chg="addSp modSp add mod">
        <pc:chgData name="srinivas kondala" userId="9326dec935fa70b1" providerId="LiveId" clId="{57578BB3-D2FC-4C60-AD10-CFFB0A27E27E}" dt="2022-09-23T17:38:52.405" v="4615" actId="207"/>
        <pc:sldMkLst>
          <pc:docMk/>
          <pc:sldMk cId="2015659549" sldId="1069"/>
        </pc:sldMkLst>
        <pc:spChg chg="mod">
          <ac:chgData name="srinivas kondala" userId="9326dec935fa70b1" providerId="LiveId" clId="{57578BB3-D2FC-4C60-AD10-CFFB0A27E27E}" dt="2022-09-23T17:38:52.405" v="4615" actId="207"/>
          <ac:spMkLst>
            <pc:docMk/>
            <pc:sldMk cId="2015659549" sldId="1069"/>
            <ac:spMk id="2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3T17:38:00.391" v="4566" actId="1037"/>
          <ac:spMkLst>
            <pc:docMk/>
            <pc:sldMk cId="2015659549" sldId="1069"/>
            <ac:spMk id="3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3T17:38:07.465" v="4582" actId="1037"/>
          <ac:spMkLst>
            <pc:docMk/>
            <pc:sldMk cId="2015659549" sldId="1069"/>
            <ac:spMk id="4" creationId="{00000000-0000-0000-0000-000000000000}"/>
          </ac:spMkLst>
        </pc:spChg>
        <pc:spChg chg="add mod">
          <ac:chgData name="srinivas kondala" userId="9326dec935fa70b1" providerId="LiveId" clId="{57578BB3-D2FC-4C60-AD10-CFFB0A27E27E}" dt="2022-09-23T17:36:42.124" v="4394" actId="1035"/>
          <ac:spMkLst>
            <pc:docMk/>
            <pc:sldMk cId="2015659549" sldId="1069"/>
            <ac:spMk id="5" creationId="{BA0DD27B-76EE-E4DC-E5D7-91CC7DD31188}"/>
          </ac:spMkLst>
        </pc:spChg>
        <pc:spChg chg="mod">
          <ac:chgData name="srinivas kondala" userId="9326dec935fa70b1" providerId="LiveId" clId="{57578BB3-D2FC-4C60-AD10-CFFB0A27E27E}" dt="2022-09-23T17:38:22.911" v="4600" actId="1038"/>
          <ac:spMkLst>
            <pc:docMk/>
            <pc:sldMk cId="2015659549" sldId="1069"/>
            <ac:spMk id="7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3T17:37:53.051" v="4548" actId="1038"/>
          <ac:spMkLst>
            <pc:docMk/>
            <pc:sldMk cId="2015659549" sldId="1069"/>
            <ac:spMk id="8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3T17:38:14.806" v="4590" actId="1036"/>
          <ac:spMkLst>
            <pc:docMk/>
            <pc:sldMk cId="2015659549" sldId="1069"/>
            <ac:spMk id="11" creationId="{00000000-0000-0000-0000-000000000000}"/>
          </ac:spMkLst>
        </pc:spChg>
      </pc:sldChg>
      <pc:sldChg chg="addSp modSp add mod">
        <pc:chgData name="srinivas kondala" userId="9326dec935fa70b1" providerId="LiveId" clId="{57578BB3-D2FC-4C60-AD10-CFFB0A27E27E}" dt="2022-10-05T17:48:14.264" v="16348" actId="207"/>
        <pc:sldMkLst>
          <pc:docMk/>
          <pc:sldMk cId="2701678746" sldId="1075"/>
        </pc:sldMkLst>
        <pc:spChg chg="mod">
          <ac:chgData name="srinivas kondala" userId="9326dec935fa70b1" providerId="LiveId" clId="{57578BB3-D2FC-4C60-AD10-CFFB0A27E27E}" dt="2022-10-05T17:46:59.598" v="16313" actId="404"/>
          <ac:spMkLst>
            <pc:docMk/>
            <pc:sldMk cId="2701678746" sldId="1075"/>
            <ac:spMk id="2" creationId="{00000000-0000-0000-0000-000000000000}"/>
          </ac:spMkLst>
        </pc:spChg>
        <pc:spChg chg="mod">
          <ac:chgData name="srinivas kondala" userId="9326dec935fa70b1" providerId="LiveId" clId="{57578BB3-D2FC-4C60-AD10-CFFB0A27E27E}" dt="2022-10-05T17:47:24.830" v="16339" actId="20577"/>
          <ac:spMkLst>
            <pc:docMk/>
            <pc:sldMk cId="2701678746" sldId="1075"/>
            <ac:spMk id="3" creationId="{00000000-0000-0000-0000-000000000000}"/>
          </ac:spMkLst>
        </pc:spChg>
        <pc:spChg chg="add mod">
          <ac:chgData name="srinivas kondala" userId="9326dec935fa70b1" providerId="LiveId" clId="{57578BB3-D2FC-4C60-AD10-CFFB0A27E27E}" dt="2022-10-05T17:42:48.643" v="16102"/>
          <ac:spMkLst>
            <pc:docMk/>
            <pc:sldMk cId="2701678746" sldId="1075"/>
            <ac:spMk id="4" creationId="{7E394B5C-748D-5FBB-E9A3-CDE3DCA8686C}"/>
          </ac:spMkLst>
        </pc:spChg>
        <pc:spChg chg="add mod">
          <ac:chgData name="srinivas kondala" userId="9326dec935fa70b1" providerId="LiveId" clId="{57578BB3-D2FC-4C60-AD10-CFFB0A27E27E}" dt="2022-10-05T17:48:14.264" v="16348" actId="207"/>
          <ac:spMkLst>
            <pc:docMk/>
            <pc:sldMk cId="2701678746" sldId="1075"/>
            <ac:spMk id="5" creationId="{A72DEE71-EE82-EB46-95AB-1D23AE9B3DA3}"/>
          </ac:spMkLst>
        </pc:spChg>
      </pc:sldChg>
      <pc:sldChg chg="add">
        <pc:chgData name="srinivas kondala" userId="9326dec935fa70b1" providerId="LiveId" clId="{57578BB3-D2FC-4C60-AD10-CFFB0A27E27E}" dt="2022-09-27T08:58:07.810" v="10097"/>
        <pc:sldMkLst>
          <pc:docMk/>
          <pc:sldMk cId="1425576856" sldId="1296"/>
        </pc:sldMkLst>
      </pc:sldChg>
      <pc:sldChg chg="addSp modSp add mod">
        <pc:chgData name="srinivas kondala" userId="9326dec935fa70b1" providerId="LiveId" clId="{57578BB3-D2FC-4C60-AD10-CFFB0A27E27E}" dt="2022-09-27T08:16:53.190" v="8584" actId="207"/>
        <pc:sldMkLst>
          <pc:docMk/>
          <pc:sldMk cId="988117920" sldId="1355"/>
        </pc:sldMkLst>
        <pc:spChg chg="mod">
          <ac:chgData name="srinivas kondala" userId="9326dec935fa70b1" providerId="LiveId" clId="{57578BB3-D2FC-4C60-AD10-CFFB0A27E27E}" dt="2022-09-27T08:14:37.108" v="8577" actId="1035"/>
          <ac:spMkLst>
            <pc:docMk/>
            <pc:sldMk cId="988117920" sldId="1355"/>
            <ac:spMk id="2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7T08:14:37.108" v="8577" actId="1035"/>
          <ac:spMkLst>
            <pc:docMk/>
            <pc:sldMk cId="988117920" sldId="1355"/>
            <ac:spMk id="3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7T08:14:37.108" v="8577" actId="1035"/>
          <ac:spMkLst>
            <pc:docMk/>
            <pc:sldMk cId="988117920" sldId="1355"/>
            <ac:spMk id="4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7T08:14:47.075" v="8579" actId="688"/>
          <ac:spMkLst>
            <pc:docMk/>
            <pc:sldMk cId="988117920" sldId="1355"/>
            <ac:spMk id="5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7T08:14:37.108" v="8577" actId="1035"/>
          <ac:spMkLst>
            <pc:docMk/>
            <pc:sldMk cId="988117920" sldId="1355"/>
            <ac:spMk id="6" creationId="{00000000-0000-0000-0000-000000000000}"/>
          </ac:spMkLst>
        </pc:spChg>
        <pc:spChg chg="mod">
          <ac:chgData name="srinivas kondala" userId="9326dec935fa70b1" providerId="LiveId" clId="{57578BB3-D2FC-4C60-AD10-CFFB0A27E27E}" dt="2022-09-27T08:14:37.108" v="8577" actId="1035"/>
          <ac:spMkLst>
            <pc:docMk/>
            <pc:sldMk cId="988117920" sldId="1355"/>
            <ac:spMk id="7" creationId="{00000000-0000-0000-0000-000000000000}"/>
          </ac:spMkLst>
        </pc:spChg>
        <pc:spChg chg="add mod">
          <ac:chgData name="srinivas kondala" userId="9326dec935fa70b1" providerId="LiveId" clId="{57578BB3-D2FC-4C60-AD10-CFFB0A27E27E}" dt="2022-09-27T08:14:37.108" v="8577" actId="1035"/>
          <ac:spMkLst>
            <pc:docMk/>
            <pc:sldMk cId="988117920" sldId="1355"/>
            <ac:spMk id="8" creationId="{D55C5E20-A52B-50D3-B46F-CF8F53B03073}"/>
          </ac:spMkLst>
        </pc:spChg>
        <pc:spChg chg="add mod">
          <ac:chgData name="srinivas kondala" userId="9326dec935fa70b1" providerId="LiveId" clId="{57578BB3-D2FC-4C60-AD10-CFFB0A27E27E}" dt="2022-09-27T08:16:53.190" v="8584" actId="207"/>
          <ac:spMkLst>
            <pc:docMk/>
            <pc:sldMk cId="988117920" sldId="1355"/>
            <ac:spMk id="9" creationId="{67350264-8F11-3634-823C-F75700F0CE2A}"/>
          </ac:spMkLst>
        </pc:spChg>
        <pc:spChg chg="add mod">
          <ac:chgData name="srinivas kondala" userId="9326dec935fa70b1" providerId="LiveId" clId="{57578BB3-D2FC-4C60-AD10-CFFB0A27E27E}" dt="2022-09-27T08:14:37.108" v="8577" actId="1035"/>
          <ac:spMkLst>
            <pc:docMk/>
            <pc:sldMk cId="988117920" sldId="1355"/>
            <ac:spMk id="10" creationId="{3545883A-99B1-6AFE-3816-53EA187DB0B2}"/>
          </ac:spMkLst>
        </pc:spChg>
      </pc:sldChg>
      <pc:sldChg chg="modSp add setBg">
        <pc:chgData name="srinivas kondala" userId="9326dec935fa70b1" providerId="LiveId" clId="{57578BB3-D2FC-4C60-AD10-CFFB0A27E27E}" dt="2022-10-29T09:18:42.290" v="34078" actId="14100"/>
        <pc:sldMkLst>
          <pc:docMk/>
          <pc:sldMk cId="2160829916" sldId="1376"/>
        </pc:sldMkLst>
        <pc:picChg chg="mod">
          <ac:chgData name="srinivas kondala" userId="9326dec935fa70b1" providerId="LiveId" clId="{57578BB3-D2FC-4C60-AD10-CFFB0A27E27E}" dt="2022-10-29T09:18:42.290" v="34078" actId="14100"/>
          <ac:picMkLst>
            <pc:docMk/>
            <pc:sldMk cId="2160829916" sldId="1376"/>
            <ac:picMk id="216066" creationId="{00000000-0000-0000-0000-000000000000}"/>
          </ac:picMkLst>
        </pc:picChg>
      </pc:sldChg>
      <pc:sldChg chg="modSp add setBg">
        <pc:chgData name="srinivas kondala" userId="9326dec935fa70b1" providerId="LiveId" clId="{57578BB3-D2FC-4C60-AD10-CFFB0A27E27E}" dt="2022-09-27T08:36:48.215" v="9347"/>
        <pc:sldMkLst>
          <pc:docMk/>
          <pc:sldMk cId="410880343" sldId="1434"/>
        </pc:sldMkLst>
        <pc:picChg chg="mod">
          <ac:chgData name="srinivas kondala" userId="9326dec935fa70b1" providerId="LiveId" clId="{57578BB3-D2FC-4C60-AD10-CFFB0A27E27E}" dt="2022-09-27T08:36:33.038" v="9339" actId="1035"/>
          <ac:picMkLst>
            <pc:docMk/>
            <pc:sldMk cId="410880343" sldId="1434"/>
            <ac:picMk id="217090" creationId="{00000000-0000-0000-0000-000000000000}"/>
          </ac:picMkLst>
        </pc:picChg>
      </pc:sldChg>
      <pc:sldChg chg="add setBg">
        <pc:chgData name="srinivas kondala" userId="9326dec935fa70b1" providerId="LiveId" clId="{57578BB3-D2FC-4C60-AD10-CFFB0A27E27E}" dt="2022-09-23T17:31:34.843" v="4259"/>
        <pc:sldMkLst>
          <pc:docMk/>
          <pc:sldMk cId="3513295683" sldId="1815"/>
        </pc:sldMkLst>
      </pc:sldChg>
      <pc:sldChg chg="addSp modSp add mod setBg">
        <pc:chgData name="srinivas kondala" userId="9326dec935fa70b1" providerId="LiveId" clId="{57578BB3-D2FC-4C60-AD10-CFFB0A27E27E}" dt="2022-10-04T08:22:33.955" v="10340" actId="207"/>
        <pc:sldMkLst>
          <pc:docMk/>
          <pc:sldMk cId="3058147866" sldId="1816"/>
        </pc:sldMkLst>
        <pc:spChg chg="add mod">
          <ac:chgData name="srinivas kondala" userId="9326dec935fa70b1" providerId="LiveId" clId="{57578BB3-D2FC-4C60-AD10-CFFB0A27E27E}" dt="2022-10-04T08:22:33.955" v="10340" actId="207"/>
          <ac:spMkLst>
            <pc:docMk/>
            <pc:sldMk cId="3058147866" sldId="1816"/>
            <ac:spMk id="2" creationId="{CBEE250E-F4E8-C1BB-8E15-EB840547EEFC}"/>
          </ac:spMkLst>
        </pc:spChg>
      </pc:sldChg>
      <pc:sldChg chg="add setBg">
        <pc:chgData name="srinivas kondala" userId="9326dec935fa70b1" providerId="LiveId" clId="{57578BB3-D2FC-4C60-AD10-CFFB0A27E27E}" dt="2022-10-04T09:59:19.385" v="11755"/>
        <pc:sldMkLst>
          <pc:docMk/>
          <pc:sldMk cId="3548114742" sldId="1820"/>
        </pc:sldMkLst>
      </pc:sldChg>
      <pc:sldChg chg="delSp modSp new del mod">
        <pc:chgData name="srinivas kondala" userId="9326dec935fa70b1" providerId="LiveId" clId="{57578BB3-D2FC-4C60-AD10-CFFB0A27E27E}" dt="2022-09-23T17:31:00.852" v="4256" actId="2696"/>
        <pc:sldMkLst>
          <pc:docMk/>
          <pc:sldMk cId="4280332499" sldId="1987"/>
        </pc:sldMkLst>
        <pc:spChg chg="del">
          <ac:chgData name="srinivas kondala" userId="9326dec935fa70b1" providerId="LiveId" clId="{57578BB3-D2FC-4C60-AD10-CFFB0A27E27E}" dt="2022-09-23T17:24:08.214" v="4251" actId="478"/>
          <ac:spMkLst>
            <pc:docMk/>
            <pc:sldMk cId="4280332499" sldId="1987"/>
            <ac:spMk id="2" creationId="{859F7637-7FE4-E718-F748-68323288758F}"/>
          </ac:spMkLst>
        </pc:spChg>
        <pc:spChg chg="del mod">
          <ac:chgData name="srinivas kondala" userId="9326dec935fa70b1" providerId="LiveId" clId="{57578BB3-D2FC-4C60-AD10-CFFB0A27E27E}" dt="2022-09-23T17:24:11.043" v="4253" actId="478"/>
          <ac:spMkLst>
            <pc:docMk/>
            <pc:sldMk cId="4280332499" sldId="1987"/>
            <ac:spMk id="3" creationId="{9474DDAD-5645-A20F-2698-C6775898C2E5}"/>
          </ac:spMkLst>
        </pc:spChg>
      </pc:sldChg>
      <pc:sldChg chg="addSp delSp modSp new del mod">
        <pc:chgData name="srinivas kondala" userId="9326dec935fa70b1" providerId="LiveId" clId="{57578BB3-D2FC-4C60-AD10-CFFB0A27E27E}" dt="2022-09-23T17:39:04.701" v="4616" actId="2696"/>
        <pc:sldMkLst>
          <pc:docMk/>
          <pc:sldMk cId="526501560" sldId="1988"/>
        </pc:sldMkLst>
        <pc:spChg chg="del">
          <ac:chgData name="srinivas kondala" userId="9326dec935fa70b1" providerId="LiveId" clId="{57578BB3-D2FC-4C60-AD10-CFFB0A27E27E}" dt="2022-09-23T17:32:10.063" v="4262" actId="21"/>
          <ac:spMkLst>
            <pc:docMk/>
            <pc:sldMk cId="526501560" sldId="1988"/>
            <ac:spMk id="2" creationId="{84E3A3C2-51B0-25E9-99FE-EABF68C57185}"/>
          </ac:spMkLst>
        </pc:spChg>
        <pc:spChg chg="del mod">
          <ac:chgData name="srinivas kondala" userId="9326dec935fa70b1" providerId="LiveId" clId="{57578BB3-D2FC-4C60-AD10-CFFB0A27E27E}" dt="2022-09-23T17:32:05.891" v="4261" actId="21"/>
          <ac:spMkLst>
            <pc:docMk/>
            <pc:sldMk cId="526501560" sldId="1988"/>
            <ac:spMk id="3" creationId="{EC0EF979-E44D-396D-EB07-F2A93561C058}"/>
          </ac:spMkLst>
        </pc:spChg>
        <pc:spChg chg="add mod">
          <ac:chgData name="srinivas kondala" userId="9326dec935fa70b1" providerId="LiveId" clId="{57578BB3-D2FC-4C60-AD10-CFFB0A27E27E}" dt="2022-09-23T17:34:57.056" v="4366" actId="207"/>
          <ac:spMkLst>
            <pc:docMk/>
            <pc:sldMk cId="526501560" sldId="1988"/>
            <ac:spMk id="4" creationId="{25D0662D-F9C0-BA6A-71B0-A42004FCA3FC}"/>
          </ac:spMkLst>
        </pc:spChg>
      </pc:sldChg>
      <pc:sldChg chg="delSp new del mod">
        <pc:chgData name="srinivas kondala" userId="9326dec935fa70b1" providerId="LiveId" clId="{57578BB3-D2FC-4C60-AD10-CFFB0A27E27E}" dt="2022-09-27T05:30:59.892" v="5097" actId="47"/>
        <pc:sldMkLst>
          <pc:docMk/>
          <pc:sldMk cId="2766924278" sldId="1989"/>
        </pc:sldMkLst>
        <pc:spChg chg="del">
          <ac:chgData name="srinivas kondala" userId="9326dec935fa70b1" providerId="LiveId" clId="{57578BB3-D2FC-4C60-AD10-CFFB0A27E27E}" dt="2022-09-23T17:39:23.534" v="4618" actId="478"/>
          <ac:spMkLst>
            <pc:docMk/>
            <pc:sldMk cId="2766924278" sldId="1989"/>
            <ac:spMk id="2" creationId="{1C2C4E1C-3900-8FC2-5C9A-C23F1CCF7F82}"/>
          </ac:spMkLst>
        </pc:spChg>
        <pc:spChg chg="del">
          <ac:chgData name="srinivas kondala" userId="9326dec935fa70b1" providerId="LiveId" clId="{57578BB3-D2FC-4C60-AD10-CFFB0A27E27E}" dt="2022-09-23T17:39:21.118" v="4617" actId="478"/>
          <ac:spMkLst>
            <pc:docMk/>
            <pc:sldMk cId="2766924278" sldId="1989"/>
            <ac:spMk id="3" creationId="{B243CD26-5655-41A5-6C21-489E6D149ECA}"/>
          </ac:spMkLst>
        </pc:spChg>
      </pc:sldChg>
      <pc:sldChg chg="addSp delSp modSp new mod">
        <pc:chgData name="srinivas kondala" userId="9326dec935fa70b1" providerId="LiveId" clId="{57578BB3-D2FC-4C60-AD10-CFFB0A27E27E}" dt="2022-09-23T17:45:35.779" v="4845" actId="207"/>
        <pc:sldMkLst>
          <pc:docMk/>
          <pc:sldMk cId="2391495403" sldId="1990"/>
        </pc:sldMkLst>
        <pc:spChg chg="del mod">
          <ac:chgData name="srinivas kondala" userId="9326dec935fa70b1" providerId="LiveId" clId="{57578BB3-D2FC-4C60-AD10-CFFB0A27E27E}" dt="2022-09-23T17:40:10.196" v="4622" actId="21"/>
          <ac:spMkLst>
            <pc:docMk/>
            <pc:sldMk cId="2391495403" sldId="1990"/>
            <ac:spMk id="2" creationId="{42B796E5-B30C-818C-F2FD-D7291A1C1843}"/>
          </ac:spMkLst>
        </pc:spChg>
        <pc:spChg chg="del">
          <ac:chgData name="srinivas kondala" userId="9326dec935fa70b1" providerId="LiveId" clId="{57578BB3-D2FC-4C60-AD10-CFFB0A27E27E}" dt="2022-09-23T17:40:04.917" v="4620" actId="21"/>
          <ac:spMkLst>
            <pc:docMk/>
            <pc:sldMk cId="2391495403" sldId="1990"/>
            <ac:spMk id="3" creationId="{CF50688B-940C-1A5B-8881-899127D7EE84}"/>
          </ac:spMkLst>
        </pc:spChg>
        <pc:spChg chg="add mod">
          <ac:chgData name="srinivas kondala" userId="9326dec935fa70b1" providerId="LiveId" clId="{57578BB3-D2FC-4C60-AD10-CFFB0A27E27E}" dt="2022-09-23T17:44:11.489" v="4798" actId="14100"/>
          <ac:spMkLst>
            <pc:docMk/>
            <pc:sldMk cId="2391495403" sldId="1990"/>
            <ac:spMk id="4" creationId="{0D3673B3-7EE6-65EA-FE73-86D70D997C37}"/>
          </ac:spMkLst>
        </pc:spChg>
        <pc:spChg chg="add mod">
          <ac:chgData name="srinivas kondala" userId="9326dec935fa70b1" providerId="LiveId" clId="{57578BB3-D2FC-4C60-AD10-CFFB0A27E27E}" dt="2022-09-23T17:45:35.779" v="4845" actId="207"/>
          <ac:spMkLst>
            <pc:docMk/>
            <pc:sldMk cId="2391495403" sldId="1990"/>
            <ac:spMk id="5" creationId="{3A5E53D8-A9B0-8A64-733A-4C2D19CD4638}"/>
          </ac:spMkLst>
        </pc:spChg>
      </pc:sldChg>
      <pc:sldChg chg="new del">
        <pc:chgData name="srinivas kondala" userId="9326dec935fa70b1" providerId="LiveId" clId="{57578BB3-D2FC-4C60-AD10-CFFB0A27E27E}" dt="2022-09-23T17:42:40.208" v="4695" actId="47"/>
        <pc:sldMkLst>
          <pc:docMk/>
          <pc:sldMk cId="1823700145" sldId="1991"/>
        </pc:sldMkLst>
      </pc:sldChg>
      <pc:sldChg chg="addSp delSp modSp new mod">
        <pc:chgData name="srinivas kondala" userId="9326dec935fa70b1" providerId="LiveId" clId="{57578BB3-D2FC-4C60-AD10-CFFB0A27E27E}" dt="2022-09-27T06:05:21.746" v="5729" actId="1036"/>
        <pc:sldMkLst>
          <pc:docMk/>
          <pc:sldMk cId="1017637330" sldId="1992"/>
        </pc:sldMkLst>
        <pc:spChg chg="add del mod">
          <ac:chgData name="srinivas kondala" userId="9326dec935fa70b1" providerId="LiveId" clId="{57578BB3-D2FC-4C60-AD10-CFFB0A27E27E}" dt="2022-09-27T05:33:48.079" v="5168"/>
          <ac:spMkLst>
            <pc:docMk/>
            <pc:sldMk cId="1017637330" sldId="1992"/>
            <ac:spMk id="2" creationId="{0C2153E9-4DFF-3C44-048C-B544762337C8}"/>
          </ac:spMkLst>
        </pc:spChg>
        <pc:spChg chg="del mod">
          <ac:chgData name="srinivas kondala" userId="9326dec935fa70b1" providerId="LiveId" clId="{57578BB3-D2FC-4C60-AD10-CFFB0A27E27E}" dt="2022-09-23T17:46:09.301" v="4847" actId="21"/>
          <ac:spMkLst>
            <pc:docMk/>
            <pc:sldMk cId="1017637330" sldId="1992"/>
            <ac:spMk id="2" creationId="{EBA1BD88-92B4-0689-A4B0-ABC588010512}"/>
          </ac:spMkLst>
        </pc:spChg>
        <pc:spChg chg="add mod">
          <ac:chgData name="srinivas kondala" userId="9326dec935fa70b1" providerId="LiveId" clId="{57578BB3-D2FC-4C60-AD10-CFFB0A27E27E}" dt="2022-09-27T05:37:13.604" v="5252" actId="14100"/>
          <ac:spMkLst>
            <pc:docMk/>
            <pc:sldMk cId="1017637330" sldId="1992"/>
            <ac:spMk id="3" creationId="{33E26C14-2A80-2FBB-BD03-2817AC7915C7}"/>
          </ac:spMkLst>
        </pc:spChg>
        <pc:spChg chg="del">
          <ac:chgData name="srinivas kondala" userId="9326dec935fa70b1" providerId="LiveId" clId="{57578BB3-D2FC-4C60-AD10-CFFB0A27E27E}" dt="2022-09-23T17:46:13.406" v="4848" actId="21"/>
          <ac:spMkLst>
            <pc:docMk/>
            <pc:sldMk cId="1017637330" sldId="1992"/>
            <ac:spMk id="3" creationId="{5C4E9BDF-6426-1F88-1809-44D8E917D9A9}"/>
          </ac:spMkLst>
        </pc:spChg>
        <pc:spChg chg="add mod">
          <ac:chgData name="srinivas kondala" userId="9326dec935fa70b1" providerId="LiveId" clId="{57578BB3-D2FC-4C60-AD10-CFFB0A27E27E}" dt="2022-09-27T05:32:29.926" v="5165" actId="207"/>
          <ac:spMkLst>
            <pc:docMk/>
            <pc:sldMk cId="1017637330" sldId="1992"/>
            <ac:spMk id="4" creationId="{BB3F643E-34F5-ABD5-36A6-8D20F96ADA0D}"/>
          </ac:spMkLst>
        </pc:spChg>
        <pc:spChg chg="add mod">
          <ac:chgData name="srinivas kondala" userId="9326dec935fa70b1" providerId="LiveId" clId="{57578BB3-D2FC-4C60-AD10-CFFB0A27E27E}" dt="2022-09-27T06:05:00.299" v="5725" actId="14100"/>
          <ac:spMkLst>
            <pc:docMk/>
            <pc:sldMk cId="1017637330" sldId="1992"/>
            <ac:spMk id="5" creationId="{FA22DC64-D136-85EA-C817-84D120C6FB6E}"/>
          </ac:spMkLst>
        </pc:spChg>
        <pc:spChg chg="add mod">
          <ac:chgData name="srinivas kondala" userId="9326dec935fa70b1" providerId="LiveId" clId="{57578BB3-D2FC-4C60-AD10-CFFB0A27E27E}" dt="2022-09-27T05:42:26.391" v="5507" actId="207"/>
          <ac:spMkLst>
            <pc:docMk/>
            <pc:sldMk cId="1017637330" sldId="1992"/>
            <ac:spMk id="6" creationId="{AC5189D6-303E-95B7-4A67-9A0B06DB7FB8}"/>
          </ac:spMkLst>
        </pc:spChg>
        <pc:spChg chg="add mod">
          <ac:chgData name="srinivas kondala" userId="9326dec935fa70b1" providerId="LiveId" clId="{57578BB3-D2FC-4C60-AD10-CFFB0A27E27E}" dt="2022-09-27T06:05:21.746" v="5729" actId="1036"/>
          <ac:spMkLst>
            <pc:docMk/>
            <pc:sldMk cId="1017637330" sldId="1992"/>
            <ac:spMk id="7" creationId="{273050B8-D1F8-AAAE-6B72-11E7142B1EE3}"/>
          </ac:spMkLst>
        </pc:spChg>
      </pc:sldChg>
      <pc:sldChg chg="addSp delSp modSp new del mod">
        <pc:chgData name="srinivas kondala" userId="9326dec935fa70b1" providerId="LiveId" clId="{57578BB3-D2FC-4C60-AD10-CFFB0A27E27E}" dt="2022-09-27T06:03:34.689" v="5698" actId="47"/>
        <pc:sldMkLst>
          <pc:docMk/>
          <pc:sldMk cId="728862453" sldId="1993"/>
        </pc:sldMkLst>
        <pc:spChg chg="add del mod">
          <ac:chgData name="srinivas kondala" userId="9326dec935fa70b1" providerId="LiveId" clId="{57578BB3-D2FC-4C60-AD10-CFFB0A27E27E}" dt="2022-09-27T05:44:38.731" v="5693"/>
          <ac:spMkLst>
            <pc:docMk/>
            <pc:sldMk cId="728862453" sldId="1993"/>
            <ac:spMk id="2" creationId="{68A58F4A-3E6C-DE1A-EA9C-6402B2E34474}"/>
          </ac:spMkLst>
        </pc:spChg>
        <pc:spChg chg="del mod">
          <ac:chgData name="srinivas kondala" userId="9326dec935fa70b1" providerId="LiveId" clId="{57578BB3-D2FC-4C60-AD10-CFFB0A27E27E}" dt="2022-09-25T08:44:36.425" v="5093" actId="478"/>
          <ac:spMkLst>
            <pc:docMk/>
            <pc:sldMk cId="728862453" sldId="1993"/>
            <ac:spMk id="2" creationId="{AB25CB7B-73EA-AF30-F477-174BEDC39AC2}"/>
          </ac:spMkLst>
        </pc:spChg>
        <pc:spChg chg="del mod">
          <ac:chgData name="srinivas kondala" userId="9326dec935fa70b1" providerId="LiveId" clId="{57578BB3-D2FC-4C60-AD10-CFFB0A27E27E}" dt="2022-09-25T08:44:33.582" v="5091" actId="478"/>
          <ac:spMkLst>
            <pc:docMk/>
            <pc:sldMk cId="728862453" sldId="1993"/>
            <ac:spMk id="3" creationId="{B03FBA94-0F7E-9B58-888D-5E200CAA9EA8}"/>
          </ac:spMkLst>
        </pc:spChg>
      </pc:sldChg>
      <pc:sldChg chg="addSp delSp modSp new mod">
        <pc:chgData name="srinivas kondala" userId="9326dec935fa70b1" providerId="LiveId" clId="{57578BB3-D2FC-4C60-AD10-CFFB0A27E27E}" dt="2022-09-27T06:18:40.395" v="6179" actId="207"/>
        <pc:sldMkLst>
          <pc:docMk/>
          <pc:sldMk cId="3680164580" sldId="1994"/>
        </pc:sldMkLst>
        <pc:spChg chg="del">
          <ac:chgData name="srinivas kondala" userId="9326dec935fa70b1" providerId="LiveId" clId="{57578BB3-D2FC-4C60-AD10-CFFB0A27E27E}" dt="2022-09-27T05:44:42.999" v="5694" actId="478"/>
          <ac:spMkLst>
            <pc:docMk/>
            <pc:sldMk cId="3680164580" sldId="1994"/>
            <ac:spMk id="2" creationId="{C82147FF-D0B1-26D6-7D14-C02C49683342}"/>
          </ac:spMkLst>
        </pc:spChg>
        <pc:spChg chg="del mod">
          <ac:chgData name="srinivas kondala" userId="9326dec935fa70b1" providerId="LiveId" clId="{57578BB3-D2FC-4C60-AD10-CFFB0A27E27E}" dt="2022-09-27T05:44:45.825" v="5696" actId="478"/>
          <ac:spMkLst>
            <pc:docMk/>
            <pc:sldMk cId="3680164580" sldId="1994"/>
            <ac:spMk id="3" creationId="{6BC1B80F-3BDD-C09A-7C2C-9F8DB60DF95A}"/>
          </ac:spMkLst>
        </pc:spChg>
        <pc:spChg chg="add mod">
          <ac:chgData name="srinivas kondala" userId="9326dec935fa70b1" providerId="LiveId" clId="{57578BB3-D2FC-4C60-AD10-CFFB0A27E27E}" dt="2022-09-27T06:07:47.188" v="5835" actId="207"/>
          <ac:spMkLst>
            <pc:docMk/>
            <pc:sldMk cId="3680164580" sldId="1994"/>
            <ac:spMk id="4" creationId="{50EB94C1-C187-B48D-9F8A-A44D9E2D8394}"/>
          </ac:spMkLst>
        </pc:spChg>
        <pc:spChg chg="add mod">
          <ac:chgData name="srinivas kondala" userId="9326dec935fa70b1" providerId="LiveId" clId="{57578BB3-D2FC-4C60-AD10-CFFB0A27E27E}" dt="2022-09-27T06:09:16.534" v="5919" actId="207"/>
          <ac:spMkLst>
            <pc:docMk/>
            <pc:sldMk cId="3680164580" sldId="1994"/>
            <ac:spMk id="5" creationId="{E209D825-9039-CE67-F2A0-BF4E60851EBF}"/>
          </ac:spMkLst>
        </pc:spChg>
        <pc:spChg chg="add mod">
          <ac:chgData name="srinivas kondala" userId="9326dec935fa70b1" providerId="LiveId" clId="{57578BB3-D2FC-4C60-AD10-CFFB0A27E27E}" dt="2022-09-27T06:14:22.040" v="6010" actId="207"/>
          <ac:spMkLst>
            <pc:docMk/>
            <pc:sldMk cId="3680164580" sldId="1994"/>
            <ac:spMk id="6" creationId="{AD246789-C173-5C5B-E08D-EA12A9551C36}"/>
          </ac:spMkLst>
        </pc:spChg>
        <pc:spChg chg="add mod">
          <ac:chgData name="srinivas kondala" userId="9326dec935fa70b1" providerId="LiveId" clId="{57578BB3-D2FC-4C60-AD10-CFFB0A27E27E}" dt="2022-09-27T06:15:28.644" v="6059" actId="207"/>
          <ac:spMkLst>
            <pc:docMk/>
            <pc:sldMk cId="3680164580" sldId="1994"/>
            <ac:spMk id="7" creationId="{2ADAB5EC-9462-75E0-E5B6-99D5D441BE4F}"/>
          </ac:spMkLst>
        </pc:spChg>
        <pc:spChg chg="add mod">
          <ac:chgData name="srinivas kondala" userId="9326dec935fa70b1" providerId="LiveId" clId="{57578BB3-D2FC-4C60-AD10-CFFB0A27E27E}" dt="2022-09-27T06:17:35.273" v="6121" actId="207"/>
          <ac:spMkLst>
            <pc:docMk/>
            <pc:sldMk cId="3680164580" sldId="1994"/>
            <ac:spMk id="8" creationId="{A3147B0D-6BBF-0671-E7CA-80DFCE1A5801}"/>
          </ac:spMkLst>
        </pc:spChg>
        <pc:spChg chg="add mod">
          <ac:chgData name="srinivas kondala" userId="9326dec935fa70b1" providerId="LiveId" clId="{57578BB3-D2FC-4C60-AD10-CFFB0A27E27E}" dt="2022-09-27T06:18:40.395" v="6179" actId="207"/>
          <ac:spMkLst>
            <pc:docMk/>
            <pc:sldMk cId="3680164580" sldId="1994"/>
            <ac:spMk id="9" creationId="{E2E6AF37-E9A3-F3FD-1505-28FEA14662FF}"/>
          </ac:spMkLst>
        </pc:spChg>
      </pc:sldChg>
      <pc:sldChg chg="addSp delSp modSp new mod">
        <pc:chgData name="srinivas kondala" userId="9326dec935fa70b1" providerId="LiveId" clId="{57578BB3-D2FC-4C60-AD10-CFFB0A27E27E}" dt="2022-10-04T08:24:03.026" v="10342" actId="207"/>
        <pc:sldMkLst>
          <pc:docMk/>
          <pc:sldMk cId="1533208141" sldId="1995"/>
        </pc:sldMkLst>
        <pc:spChg chg="del mod">
          <ac:chgData name="srinivas kondala" userId="9326dec935fa70b1" providerId="LiveId" clId="{57578BB3-D2FC-4C60-AD10-CFFB0A27E27E}" dt="2022-09-27T06:19:01.045" v="6182" actId="478"/>
          <ac:spMkLst>
            <pc:docMk/>
            <pc:sldMk cId="1533208141" sldId="1995"/>
            <ac:spMk id="2" creationId="{7E13FE60-EB01-2C7C-8E1A-7404A2170FBC}"/>
          </ac:spMkLst>
        </pc:spChg>
        <pc:spChg chg="del">
          <ac:chgData name="srinivas kondala" userId="9326dec935fa70b1" providerId="LiveId" clId="{57578BB3-D2FC-4C60-AD10-CFFB0A27E27E}" dt="2022-09-27T06:18:58.282" v="6180" actId="478"/>
          <ac:spMkLst>
            <pc:docMk/>
            <pc:sldMk cId="1533208141" sldId="1995"/>
            <ac:spMk id="3" creationId="{DC8FDE30-14B8-1F96-E6A2-83B0479B34C3}"/>
          </ac:spMkLst>
        </pc:spChg>
        <pc:spChg chg="add mod">
          <ac:chgData name="srinivas kondala" userId="9326dec935fa70b1" providerId="LiveId" clId="{57578BB3-D2FC-4C60-AD10-CFFB0A27E27E}" dt="2022-09-27T06:20:33.761" v="6249" actId="207"/>
          <ac:spMkLst>
            <pc:docMk/>
            <pc:sldMk cId="1533208141" sldId="1995"/>
            <ac:spMk id="4" creationId="{8C7B9CF1-314F-1515-4667-6152EBB08A94}"/>
          </ac:spMkLst>
        </pc:spChg>
        <pc:spChg chg="add mod">
          <ac:chgData name="srinivas kondala" userId="9326dec935fa70b1" providerId="LiveId" clId="{57578BB3-D2FC-4C60-AD10-CFFB0A27E27E}" dt="2022-09-27T06:24:52.154" v="6491" actId="207"/>
          <ac:spMkLst>
            <pc:docMk/>
            <pc:sldMk cId="1533208141" sldId="1995"/>
            <ac:spMk id="5" creationId="{A6CB9160-1947-2BDE-FAE6-DA0E49D90771}"/>
          </ac:spMkLst>
        </pc:spChg>
        <pc:spChg chg="add mod">
          <ac:chgData name="srinivas kondala" userId="9326dec935fa70b1" providerId="LiveId" clId="{57578BB3-D2FC-4C60-AD10-CFFB0A27E27E}" dt="2022-10-04T08:23:55.898" v="10341" actId="207"/>
          <ac:spMkLst>
            <pc:docMk/>
            <pc:sldMk cId="1533208141" sldId="1995"/>
            <ac:spMk id="6" creationId="{A5689FFA-0BF7-85B9-0859-8E6C756DA739}"/>
          </ac:spMkLst>
        </pc:spChg>
        <pc:spChg chg="add mod">
          <ac:chgData name="srinivas kondala" userId="9326dec935fa70b1" providerId="LiveId" clId="{57578BB3-D2FC-4C60-AD10-CFFB0A27E27E}" dt="2022-10-04T08:24:03.026" v="10342" actId="207"/>
          <ac:spMkLst>
            <pc:docMk/>
            <pc:sldMk cId="1533208141" sldId="1995"/>
            <ac:spMk id="7" creationId="{45830DEF-D41E-6514-E40F-00650DE41BD8}"/>
          </ac:spMkLst>
        </pc:spChg>
      </pc:sldChg>
      <pc:sldChg chg="addSp delSp modSp new mod">
        <pc:chgData name="srinivas kondala" userId="9326dec935fa70b1" providerId="LiveId" clId="{57578BB3-D2FC-4C60-AD10-CFFB0A27E27E}" dt="2022-09-27T07:17:48.603" v="7121"/>
        <pc:sldMkLst>
          <pc:docMk/>
          <pc:sldMk cId="774799114" sldId="1996"/>
        </pc:sldMkLst>
        <pc:spChg chg="del mod">
          <ac:chgData name="srinivas kondala" userId="9326dec935fa70b1" providerId="LiveId" clId="{57578BB3-D2FC-4C60-AD10-CFFB0A27E27E}" dt="2022-09-27T06:57:43.191" v="6659" actId="478"/>
          <ac:spMkLst>
            <pc:docMk/>
            <pc:sldMk cId="774799114" sldId="1996"/>
            <ac:spMk id="2" creationId="{16C27B77-86DF-3A68-CF77-A57934853C56}"/>
          </ac:spMkLst>
        </pc:spChg>
        <pc:spChg chg="del mod">
          <ac:chgData name="srinivas kondala" userId="9326dec935fa70b1" providerId="LiveId" clId="{57578BB3-D2FC-4C60-AD10-CFFB0A27E27E}" dt="2022-09-27T06:57:38.904" v="6657" actId="478"/>
          <ac:spMkLst>
            <pc:docMk/>
            <pc:sldMk cId="774799114" sldId="1996"/>
            <ac:spMk id="3" creationId="{247C9D24-4CAA-1835-A85C-413954151F28}"/>
          </ac:spMkLst>
        </pc:spChg>
        <pc:spChg chg="add mod">
          <ac:chgData name="srinivas kondala" userId="9326dec935fa70b1" providerId="LiveId" clId="{57578BB3-D2FC-4C60-AD10-CFFB0A27E27E}" dt="2022-09-27T07:01:00.281" v="6736" actId="14100"/>
          <ac:spMkLst>
            <pc:docMk/>
            <pc:sldMk cId="774799114" sldId="1996"/>
            <ac:spMk id="4" creationId="{720BE081-53E7-57C5-7FEA-62A19EB04939}"/>
          </ac:spMkLst>
        </pc:spChg>
        <pc:spChg chg="add del mod">
          <ac:chgData name="srinivas kondala" userId="9326dec935fa70b1" providerId="LiveId" clId="{57578BB3-D2FC-4C60-AD10-CFFB0A27E27E}" dt="2022-09-27T07:01:01.267" v="6738"/>
          <ac:spMkLst>
            <pc:docMk/>
            <pc:sldMk cId="774799114" sldId="1996"/>
            <ac:spMk id="5" creationId="{6ABF6AD2-050B-0175-4834-030401C82F66}"/>
          </ac:spMkLst>
        </pc:spChg>
        <pc:spChg chg="add del mod">
          <ac:chgData name="srinivas kondala" userId="9326dec935fa70b1" providerId="LiveId" clId="{57578BB3-D2FC-4C60-AD10-CFFB0A27E27E}" dt="2022-09-27T07:07:46.752" v="6741"/>
          <ac:spMkLst>
            <pc:docMk/>
            <pc:sldMk cId="774799114" sldId="1996"/>
            <ac:spMk id="6" creationId="{D7F4E248-10F2-6134-8FDC-5CA7C42506D7}"/>
          </ac:spMkLst>
        </pc:spChg>
        <pc:spChg chg="add mod">
          <ac:chgData name="srinivas kondala" userId="9326dec935fa70b1" providerId="LiveId" clId="{57578BB3-D2FC-4C60-AD10-CFFB0A27E27E}" dt="2022-09-27T07:16:31.903" v="7053" actId="207"/>
          <ac:spMkLst>
            <pc:docMk/>
            <pc:sldMk cId="774799114" sldId="1996"/>
            <ac:spMk id="7" creationId="{E5D6DF32-6420-DE3C-ED6A-0C2A625037E0}"/>
          </ac:spMkLst>
        </pc:spChg>
        <pc:spChg chg="add mod">
          <ac:chgData name="srinivas kondala" userId="9326dec935fa70b1" providerId="LiveId" clId="{57578BB3-D2FC-4C60-AD10-CFFB0A27E27E}" dt="2022-09-27T07:17:31.239" v="7096" actId="207"/>
          <ac:spMkLst>
            <pc:docMk/>
            <pc:sldMk cId="774799114" sldId="1996"/>
            <ac:spMk id="8" creationId="{4AB6D800-DC93-6A1F-9977-D3870508CD55}"/>
          </ac:spMkLst>
        </pc:spChg>
        <pc:spChg chg="add mod">
          <ac:chgData name="srinivas kondala" userId="9326dec935fa70b1" providerId="LiveId" clId="{57578BB3-D2FC-4C60-AD10-CFFB0A27E27E}" dt="2022-09-27T07:17:37.563" v="7118" actId="1035"/>
          <ac:spMkLst>
            <pc:docMk/>
            <pc:sldMk cId="774799114" sldId="1996"/>
            <ac:spMk id="9" creationId="{772E9DF3-1885-A7A0-3B0E-3FC10ADBC0B1}"/>
          </ac:spMkLst>
        </pc:spChg>
        <pc:spChg chg="add del mod">
          <ac:chgData name="srinivas kondala" userId="9326dec935fa70b1" providerId="LiveId" clId="{57578BB3-D2FC-4C60-AD10-CFFB0A27E27E}" dt="2022-09-27T07:17:48.603" v="7121"/>
          <ac:spMkLst>
            <pc:docMk/>
            <pc:sldMk cId="774799114" sldId="1996"/>
            <ac:spMk id="10" creationId="{ACB6E88C-8C46-87CF-2821-66A719639503}"/>
          </ac:spMkLst>
        </pc:spChg>
      </pc:sldChg>
      <pc:sldChg chg="delSp modSp new del mod">
        <pc:chgData name="srinivas kondala" userId="9326dec935fa70b1" providerId="LiveId" clId="{57578BB3-D2FC-4C60-AD10-CFFB0A27E27E}" dt="2022-09-27T07:08:01.893" v="6746" actId="47"/>
        <pc:sldMkLst>
          <pc:docMk/>
          <pc:sldMk cId="4049551545" sldId="1997"/>
        </pc:sldMkLst>
        <pc:spChg chg="del">
          <ac:chgData name="srinivas kondala" userId="9326dec935fa70b1" providerId="LiveId" clId="{57578BB3-D2FC-4C60-AD10-CFFB0A27E27E}" dt="2022-09-27T07:07:54.660" v="6744" actId="478"/>
          <ac:spMkLst>
            <pc:docMk/>
            <pc:sldMk cId="4049551545" sldId="1997"/>
            <ac:spMk id="2" creationId="{88AD5519-254F-E746-E62F-48A90A854D56}"/>
          </ac:spMkLst>
        </pc:spChg>
        <pc:spChg chg="del mod">
          <ac:chgData name="srinivas kondala" userId="9326dec935fa70b1" providerId="LiveId" clId="{57578BB3-D2FC-4C60-AD10-CFFB0A27E27E}" dt="2022-09-27T07:07:51.503" v="6743" actId="478"/>
          <ac:spMkLst>
            <pc:docMk/>
            <pc:sldMk cId="4049551545" sldId="1997"/>
            <ac:spMk id="3" creationId="{4285E0AB-DE0A-7330-1905-7A103FA8AE36}"/>
          </ac:spMkLst>
        </pc:spChg>
      </pc:sldChg>
      <pc:sldChg chg="addSp delSp modSp new mod">
        <pc:chgData name="srinivas kondala" userId="9326dec935fa70b1" providerId="LiveId" clId="{57578BB3-D2FC-4C60-AD10-CFFB0A27E27E}" dt="2022-09-27T07:31:57.201" v="7763" actId="1035"/>
        <pc:sldMkLst>
          <pc:docMk/>
          <pc:sldMk cId="3514722258" sldId="1998"/>
        </pc:sldMkLst>
        <pc:spChg chg="del">
          <ac:chgData name="srinivas kondala" userId="9326dec935fa70b1" providerId="LiveId" clId="{57578BB3-D2FC-4C60-AD10-CFFB0A27E27E}" dt="2022-09-27T07:18:02.461" v="7123" actId="478"/>
          <ac:spMkLst>
            <pc:docMk/>
            <pc:sldMk cId="3514722258" sldId="1998"/>
            <ac:spMk id="2" creationId="{E9D140A5-D1E1-D149-98EF-D4C8229828D1}"/>
          </ac:spMkLst>
        </pc:spChg>
        <pc:spChg chg="del">
          <ac:chgData name="srinivas kondala" userId="9326dec935fa70b1" providerId="LiveId" clId="{57578BB3-D2FC-4C60-AD10-CFFB0A27E27E}" dt="2022-09-27T07:17:58.588" v="7122" actId="478"/>
          <ac:spMkLst>
            <pc:docMk/>
            <pc:sldMk cId="3514722258" sldId="1998"/>
            <ac:spMk id="3" creationId="{AA48967F-4BC0-DFB8-F8B7-7DB1A1666CEC}"/>
          </ac:spMkLst>
        </pc:spChg>
        <pc:spChg chg="add mod">
          <ac:chgData name="srinivas kondala" userId="9326dec935fa70b1" providerId="LiveId" clId="{57578BB3-D2FC-4C60-AD10-CFFB0A27E27E}" dt="2022-09-27T07:23:39.356" v="7538" actId="403"/>
          <ac:spMkLst>
            <pc:docMk/>
            <pc:sldMk cId="3514722258" sldId="1998"/>
            <ac:spMk id="4" creationId="{AB79E219-8F9C-0D83-9554-B56BD22E9655}"/>
          </ac:spMkLst>
        </pc:spChg>
        <pc:spChg chg="add mod">
          <ac:chgData name="srinivas kondala" userId="9326dec935fa70b1" providerId="LiveId" clId="{57578BB3-D2FC-4C60-AD10-CFFB0A27E27E}" dt="2022-09-27T07:23:53.517" v="7557" actId="1038"/>
          <ac:spMkLst>
            <pc:docMk/>
            <pc:sldMk cId="3514722258" sldId="1998"/>
            <ac:spMk id="5" creationId="{3AE991F7-517F-583A-AEB5-5F2AAD2494A0}"/>
          </ac:spMkLst>
        </pc:spChg>
        <pc:spChg chg="add mod">
          <ac:chgData name="srinivas kondala" userId="9326dec935fa70b1" providerId="LiveId" clId="{57578BB3-D2FC-4C60-AD10-CFFB0A27E27E}" dt="2022-09-27T07:23:07.941" v="7537" actId="207"/>
          <ac:spMkLst>
            <pc:docMk/>
            <pc:sldMk cId="3514722258" sldId="1998"/>
            <ac:spMk id="6" creationId="{127C0FB7-A356-5898-2CBF-FC6F457AFA50}"/>
          </ac:spMkLst>
        </pc:spChg>
        <pc:spChg chg="add mod">
          <ac:chgData name="srinivas kondala" userId="9326dec935fa70b1" providerId="LiveId" clId="{57578BB3-D2FC-4C60-AD10-CFFB0A27E27E}" dt="2022-09-27T07:30:30.498" v="7647" actId="207"/>
          <ac:spMkLst>
            <pc:docMk/>
            <pc:sldMk cId="3514722258" sldId="1998"/>
            <ac:spMk id="7" creationId="{0F1CCF67-1EB8-32E7-A316-74E0EE009035}"/>
          </ac:spMkLst>
        </pc:spChg>
        <pc:spChg chg="add mod">
          <ac:chgData name="srinivas kondala" userId="9326dec935fa70b1" providerId="LiveId" clId="{57578BB3-D2FC-4C60-AD10-CFFB0A27E27E}" dt="2022-09-27T07:31:57.201" v="7763" actId="1035"/>
          <ac:spMkLst>
            <pc:docMk/>
            <pc:sldMk cId="3514722258" sldId="1998"/>
            <ac:spMk id="8" creationId="{DD4B7744-6CF5-F3EB-29BE-A6FF5515ACD6}"/>
          </ac:spMkLst>
        </pc:spChg>
      </pc:sldChg>
      <pc:sldChg chg="addSp delSp modSp new del mod">
        <pc:chgData name="srinivas kondala" userId="9326dec935fa70b1" providerId="LiveId" clId="{57578BB3-D2FC-4C60-AD10-CFFB0A27E27E}" dt="2022-09-27T08:05:45.433" v="8049" actId="47"/>
        <pc:sldMkLst>
          <pc:docMk/>
          <pc:sldMk cId="255465950" sldId="1999"/>
        </pc:sldMkLst>
        <pc:spChg chg="del">
          <ac:chgData name="srinivas kondala" userId="9326dec935fa70b1" providerId="LiveId" clId="{57578BB3-D2FC-4C60-AD10-CFFB0A27E27E}" dt="2022-09-27T07:34:37.625" v="7765" actId="478"/>
          <ac:spMkLst>
            <pc:docMk/>
            <pc:sldMk cId="255465950" sldId="1999"/>
            <ac:spMk id="2" creationId="{8FC88E64-2671-F618-A04F-0320CBE8BE35}"/>
          </ac:spMkLst>
        </pc:spChg>
        <pc:spChg chg="del">
          <ac:chgData name="srinivas kondala" userId="9326dec935fa70b1" providerId="LiveId" clId="{57578BB3-D2FC-4C60-AD10-CFFB0A27E27E}" dt="2022-09-27T07:34:33.452" v="7764" actId="478"/>
          <ac:spMkLst>
            <pc:docMk/>
            <pc:sldMk cId="255465950" sldId="1999"/>
            <ac:spMk id="3" creationId="{8EB88057-7CC0-718D-C17B-5DA8D0A53F44}"/>
          </ac:spMkLst>
        </pc:spChg>
        <pc:spChg chg="add del mod">
          <ac:chgData name="srinivas kondala" userId="9326dec935fa70b1" providerId="LiveId" clId="{57578BB3-D2FC-4C60-AD10-CFFB0A27E27E}" dt="2022-09-27T07:35:03.196" v="7768"/>
          <ac:spMkLst>
            <pc:docMk/>
            <pc:sldMk cId="255465950" sldId="1999"/>
            <ac:spMk id="4" creationId="{13DB6DD8-C852-6253-DD1A-92DEE4BC563B}"/>
          </ac:spMkLst>
        </pc:spChg>
        <pc:spChg chg="add mod">
          <ac:chgData name="srinivas kondala" userId="9326dec935fa70b1" providerId="LiveId" clId="{57578BB3-D2FC-4C60-AD10-CFFB0A27E27E}" dt="2022-09-27T07:44:36.344" v="7876" actId="207"/>
          <ac:spMkLst>
            <pc:docMk/>
            <pc:sldMk cId="255465950" sldId="1999"/>
            <ac:spMk id="5" creationId="{F8C9933F-5B56-098B-F7E7-01741FEED99E}"/>
          </ac:spMkLst>
        </pc:spChg>
        <pc:spChg chg="add mod">
          <ac:chgData name="srinivas kondala" userId="9326dec935fa70b1" providerId="LiveId" clId="{57578BB3-D2FC-4C60-AD10-CFFB0A27E27E}" dt="2022-09-27T07:48:09.584" v="7945" actId="1035"/>
          <ac:spMkLst>
            <pc:docMk/>
            <pc:sldMk cId="255465950" sldId="1999"/>
            <ac:spMk id="6" creationId="{1D53B842-608C-E457-70AB-5D8B388D70FD}"/>
          </ac:spMkLst>
        </pc:spChg>
        <pc:spChg chg="add del mod">
          <ac:chgData name="srinivas kondala" userId="9326dec935fa70b1" providerId="LiveId" clId="{57578BB3-D2FC-4C60-AD10-CFFB0A27E27E}" dt="2022-09-27T07:59:56.632" v="7973" actId="478"/>
          <ac:spMkLst>
            <pc:docMk/>
            <pc:sldMk cId="255465950" sldId="1999"/>
            <ac:spMk id="7" creationId="{A47B7876-BF5C-1ED7-A2CE-409D0307BB0F}"/>
          </ac:spMkLst>
        </pc:spChg>
      </pc:sldChg>
      <pc:sldChg chg="addSp delSp modSp new mod">
        <pc:chgData name="srinivas kondala" userId="9326dec935fa70b1" providerId="LiveId" clId="{57578BB3-D2FC-4C60-AD10-CFFB0A27E27E}" dt="2022-10-29T09:28:04.799" v="34566" actId="11529"/>
        <pc:sldMkLst>
          <pc:docMk/>
          <pc:sldMk cId="2382325528" sldId="2000"/>
        </pc:sldMkLst>
        <pc:spChg chg="add mod">
          <ac:chgData name="srinivas kondala" userId="9326dec935fa70b1" providerId="LiveId" clId="{57578BB3-D2FC-4C60-AD10-CFFB0A27E27E}" dt="2022-10-29T09:24:54.310" v="34422" actId="1035"/>
          <ac:spMkLst>
            <pc:docMk/>
            <pc:sldMk cId="2382325528" sldId="2000"/>
            <ac:spMk id="2" creationId="{9E372D9F-E27C-2235-5DD9-4888575D17E0}"/>
          </ac:spMkLst>
        </pc:spChg>
        <pc:spChg chg="del mod">
          <ac:chgData name="srinivas kondala" userId="9326dec935fa70b1" providerId="LiveId" clId="{57578BB3-D2FC-4C60-AD10-CFFB0A27E27E}" dt="2022-09-27T08:15:24.898" v="8583" actId="478"/>
          <ac:spMkLst>
            <pc:docMk/>
            <pc:sldMk cId="2382325528" sldId="2000"/>
            <ac:spMk id="2" creationId="{BF6F4AD7-8F58-C75B-8890-EB47F81DB487}"/>
          </ac:spMkLst>
        </pc:spChg>
        <pc:spChg chg="add mod">
          <ac:chgData name="srinivas kondala" userId="9326dec935fa70b1" providerId="LiveId" clId="{57578BB3-D2FC-4C60-AD10-CFFB0A27E27E}" dt="2022-10-29T09:26:43.528" v="34555" actId="1038"/>
          <ac:spMkLst>
            <pc:docMk/>
            <pc:sldMk cId="2382325528" sldId="2000"/>
            <ac:spMk id="3" creationId="{17A67353-8066-310C-A155-A958F2F5778E}"/>
          </ac:spMkLst>
        </pc:spChg>
        <pc:spChg chg="del mod">
          <ac:chgData name="srinivas kondala" userId="9326dec935fa70b1" providerId="LiveId" clId="{57578BB3-D2FC-4C60-AD10-CFFB0A27E27E}" dt="2022-09-27T08:15:20.211" v="8581" actId="478"/>
          <ac:spMkLst>
            <pc:docMk/>
            <pc:sldMk cId="2382325528" sldId="2000"/>
            <ac:spMk id="3" creationId="{A10A9F83-48A0-C11E-2B77-0A68927795FB}"/>
          </ac:spMkLst>
        </pc:spChg>
        <pc:spChg chg="add mod">
          <ac:chgData name="srinivas kondala" userId="9326dec935fa70b1" providerId="LiveId" clId="{57578BB3-D2FC-4C60-AD10-CFFB0A27E27E}" dt="2022-10-29T09:21:06.696" v="34188" actId="207"/>
          <ac:spMkLst>
            <pc:docMk/>
            <pc:sldMk cId="2382325528" sldId="2000"/>
            <ac:spMk id="4" creationId="{D92D955C-F3FC-9920-4FCC-83EDC69C4C77}"/>
          </ac:spMkLst>
        </pc:spChg>
        <pc:spChg chg="add mod">
          <ac:chgData name="srinivas kondala" userId="9326dec935fa70b1" providerId="LiveId" clId="{57578BB3-D2FC-4C60-AD10-CFFB0A27E27E}" dt="2022-10-29T09:27:50.091" v="34565" actId="14100"/>
          <ac:spMkLst>
            <pc:docMk/>
            <pc:sldMk cId="2382325528" sldId="2000"/>
            <ac:spMk id="5" creationId="{63E13FDD-C6C7-97BD-5CE8-33C9C3F5595E}"/>
          </ac:spMkLst>
        </pc:spChg>
        <pc:spChg chg="add">
          <ac:chgData name="srinivas kondala" userId="9326dec935fa70b1" providerId="LiveId" clId="{57578BB3-D2FC-4C60-AD10-CFFB0A27E27E}" dt="2022-10-29T09:28:04.799" v="34566" actId="11529"/>
          <ac:spMkLst>
            <pc:docMk/>
            <pc:sldMk cId="2382325528" sldId="2000"/>
            <ac:spMk id="6" creationId="{C6B47CA4-BFE2-7FD5-E09C-B2EC81C4A5AB}"/>
          </ac:spMkLst>
        </pc:spChg>
      </pc:sldChg>
      <pc:sldChg chg="delSp modSp new del mod">
        <pc:chgData name="srinivas kondala" userId="9326dec935fa70b1" providerId="LiveId" clId="{57578BB3-D2FC-4C60-AD10-CFFB0A27E27E}" dt="2022-10-29T09:28:41.825" v="34567" actId="47"/>
        <pc:sldMkLst>
          <pc:docMk/>
          <pc:sldMk cId="657121190" sldId="2001"/>
        </pc:sldMkLst>
        <pc:spChg chg="del mod">
          <ac:chgData name="srinivas kondala" userId="9326dec935fa70b1" providerId="LiveId" clId="{57578BB3-D2FC-4C60-AD10-CFFB0A27E27E}" dt="2022-09-27T08:30:00.681" v="9104" actId="478"/>
          <ac:spMkLst>
            <pc:docMk/>
            <pc:sldMk cId="657121190" sldId="2001"/>
            <ac:spMk id="2" creationId="{9E6DBF3C-9E4B-4F7F-A2BC-AA9A57BC43C9}"/>
          </ac:spMkLst>
        </pc:spChg>
        <pc:spChg chg="del">
          <ac:chgData name="srinivas kondala" userId="9326dec935fa70b1" providerId="LiveId" clId="{57578BB3-D2FC-4C60-AD10-CFFB0A27E27E}" dt="2022-09-27T08:29:56.510" v="9101" actId="478"/>
          <ac:spMkLst>
            <pc:docMk/>
            <pc:sldMk cId="657121190" sldId="2001"/>
            <ac:spMk id="3" creationId="{12B58243-E819-5D2A-0AF1-AAEC2AFED21F}"/>
          </ac:spMkLst>
        </pc:spChg>
      </pc:sldChg>
      <pc:sldChg chg="addSp delSp modSp new mod">
        <pc:chgData name="srinivas kondala" userId="9326dec935fa70b1" providerId="LiveId" clId="{57578BB3-D2FC-4C60-AD10-CFFB0A27E27E}" dt="2022-09-27T08:29:31.620" v="9097" actId="1038"/>
        <pc:sldMkLst>
          <pc:docMk/>
          <pc:sldMk cId="3732937606" sldId="2002"/>
        </pc:sldMkLst>
        <pc:spChg chg="del">
          <ac:chgData name="srinivas kondala" userId="9326dec935fa70b1" providerId="LiveId" clId="{57578BB3-D2FC-4C60-AD10-CFFB0A27E27E}" dt="2022-09-27T08:17:32.611" v="8591" actId="478"/>
          <ac:spMkLst>
            <pc:docMk/>
            <pc:sldMk cId="3732937606" sldId="2002"/>
            <ac:spMk id="2" creationId="{3BCDEED8-EA6D-943D-03AD-A4B205C56AC3}"/>
          </ac:spMkLst>
        </pc:spChg>
        <pc:spChg chg="del mod">
          <ac:chgData name="srinivas kondala" userId="9326dec935fa70b1" providerId="LiveId" clId="{57578BB3-D2FC-4C60-AD10-CFFB0A27E27E}" dt="2022-09-27T08:17:35.736" v="8593" actId="478"/>
          <ac:spMkLst>
            <pc:docMk/>
            <pc:sldMk cId="3732937606" sldId="2002"/>
            <ac:spMk id="3" creationId="{F006B924-1312-7F06-A34C-26CD1AB10E36}"/>
          </ac:spMkLst>
        </pc:spChg>
        <pc:spChg chg="add mod">
          <ac:chgData name="srinivas kondala" userId="9326dec935fa70b1" providerId="LiveId" clId="{57578BB3-D2FC-4C60-AD10-CFFB0A27E27E}" dt="2022-09-27T08:19:40.765" v="8680" actId="207"/>
          <ac:spMkLst>
            <pc:docMk/>
            <pc:sldMk cId="3732937606" sldId="2002"/>
            <ac:spMk id="4" creationId="{7CF8CD9B-D52B-A84B-8FA3-BD01D49DB297}"/>
          </ac:spMkLst>
        </pc:spChg>
        <pc:spChg chg="add mod">
          <ac:chgData name="srinivas kondala" userId="9326dec935fa70b1" providerId="LiveId" clId="{57578BB3-D2FC-4C60-AD10-CFFB0A27E27E}" dt="2022-09-27T08:23:19.241" v="8741" actId="14100"/>
          <ac:spMkLst>
            <pc:docMk/>
            <pc:sldMk cId="3732937606" sldId="2002"/>
            <ac:spMk id="5" creationId="{05926FCD-B80A-24AF-62BC-7359BE201711}"/>
          </ac:spMkLst>
        </pc:spChg>
        <pc:spChg chg="add mod">
          <ac:chgData name="srinivas kondala" userId="9326dec935fa70b1" providerId="LiveId" clId="{57578BB3-D2FC-4C60-AD10-CFFB0A27E27E}" dt="2022-09-27T08:27:03.361" v="8950" actId="207"/>
          <ac:spMkLst>
            <pc:docMk/>
            <pc:sldMk cId="3732937606" sldId="2002"/>
            <ac:spMk id="6" creationId="{40B5D157-1413-74B8-DDFD-9C546E04EC91}"/>
          </ac:spMkLst>
        </pc:spChg>
        <pc:spChg chg="add mod">
          <ac:chgData name="srinivas kondala" userId="9326dec935fa70b1" providerId="LiveId" clId="{57578BB3-D2FC-4C60-AD10-CFFB0A27E27E}" dt="2022-09-27T08:29:21.692" v="9081" actId="403"/>
          <ac:spMkLst>
            <pc:docMk/>
            <pc:sldMk cId="3732937606" sldId="2002"/>
            <ac:spMk id="7" creationId="{16E25A54-BF68-467A-D48F-2AF3C85676FD}"/>
          </ac:spMkLst>
        </pc:spChg>
        <pc:spChg chg="add mod">
          <ac:chgData name="srinivas kondala" userId="9326dec935fa70b1" providerId="LiveId" clId="{57578BB3-D2FC-4C60-AD10-CFFB0A27E27E}" dt="2022-09-27T08:29:31.620" v="9097" actId="1038"/>
          <ac:spMkLst>
            <pc:docMk/>
            <pc:sldMk cId="3732937606" sldId="2002"/>
            <ac:spMk id="8" creationId="{F0CA99F7-9FA0-E248-6D4C-B2F36B45BCE1}"/>
          </ac:spMkLst>
        </pc:spChg>
      </pc:sldChg>
      <pc:sldChg chg="addSp delSp modSp new mod">
        <pc:chgData name="srinivas kondala" userId="9326dec935fa70b1" providerId="LiveId" clId="{57578BB3-D2FC-4C60-AD10-CFFB0A27E27E}" dt="2022-09-27T08:35:00.504" v="9318" actId="403"/>
        <pc:sldMkLst>
          <pc:docMk/>
          <pc:sldMk cId="1073436059" sldId="2003"/>
        </pc:sldMkLst>
        <pc:spChg chg="del">
          <ac:chgData name="srinivas kondala" userId="9326dec935fa70b1" providerId="LiveId" clId="{57578BB3-D2FC-4C60-AD10-CFFB0A27E27E}" dt="2022-09-27T08:30:15.786" v="9107" actId="478"/>
          <ac:spMkLst>
            <pc:docMk/>
            <pc:sldMk cId="1073436059" sldId="2003"/>
            <ac:spMk id="2" creationId="{0694FA86-DA59-DC25-D801-E6D0CAD0A71F}"/>
          </ac:spMkLst>
        </pc:spChg>
        <pc:spChg chg="del mod">
          <ac:chgData name="srinivas kondala" userId="9326dec935fa70b1" providerId="LiveId" clId="{57578BB3-D2FC-4C60-AD10-CFFB0A27E27E}" dt="2022-09-27T08:30:12.647" v="9106" actId="478"/>
          <ac:spMkLst>
            <pc:docMk/>
            <pc:sldMk cId="1073436059" sldId="2003"/>
            <ac:spMk id="3" creationId="{2E8E949A-8921-1C99-1D4B-276915419EF3}"/>
          </ac:spMkLst>
        </pc:spChg>
        <pc:spChg chg="add mod">
          <ac:chgData name="srinivas kondala" userId="9326dec935fa70b1" providerId="LiveId" clId="{57578BB3-D2FC-4C60-AD10-CFFB0A27E27E}" dt="2022-09-27T08:31:26.730" v="9161" actId="1037"/>
          <ac:spMkLst>
            <pc:docMk/>
            <pc:sldMk cId="1073436059" sldId="2003"/>
            <ac:spMk id="4" creationId="{E4EFBADA-2459-3749-4495-0C71B0842832}"/>
          </ac:spMkLst>
        </pc:spChg>
        <pc:spChg chg="add mod">
          <ac:chgData name="srinivas kondala" userId="9326dec935fa70b1" providerId="LiveId" clId="{57578BB3-D2FC-4C60-AD10-CFFB0A27E27E}" dt="2022-09-27T08:32:58.653" v="9234" actId="1037"/>
          <ac:spMkLst>
            <pc:docMk/>
            <pc:sldMk cId="1073436059" sldId="2003"/>
            <ac:spMk id="5" creationId="{0E33B322-024B-0C81-E4FA-E045C41B948C}"/>
          </ac:spMkLst>
        </pc:spChg>
        <pc:spChg chg="add mod">
          <ac:chgData name="srinivas kondala" userId="9326dec935fa70b1" providerId="LiveId" clId="{57578BB3-D2FC-4C60-AD10-CFFB0A27E27E}" dt="2022-09-27T08:34:01.560" v="9280" actId="14100"/>
          <ac:spMkLst>
            <pc:docMk/>
            <pc:sldMk cId="1073436059" sldId="2003"/>
            <ac:spMk id="6" creationId="{7D196EA5-1438-7E84-3B87-3219F6A9A92B}"/>
          </ac:spMkLst>
        </pc:spChg>
        <pc:spChg chg="add mod">
          <ac:chgData name="srinivas kondala" userId="9326dec935fa70b1" providerId="LiveId" clId="{57578BB3-D2FC-4C60-AD10-CFFB0A27E27E}" dt="2022-09-27T08:35:00.504" v="9318" actId="403"/>
          <ac:spMkLst>
            <pc:docMk/>
            <pc:sldMk cId="1073436059" sldId="2003"/>
            <ac:spMk id="7" creationId="{C01237F7-E2B2-BF24-76EA-8CC17185A3A7}"/>
          </ac:spMkLst>
        </pc:spChg>
      </pc:sldChg>
      <pc:sldChg chg="delSp modSp new del mod">
        <pc:chgData name="srinivas kondala" userId="9326dec935fa70b1" providerId="LiveId" clId="{57578BB3-D2FC-4C60-AD10-CFFB0A27E27E}" dt="2022-09-27T08:35:44.943" v="9324" actId="47"/>
        <pc:sldMkLst>
          <pc:docMk/>
          <pc:sldMk cId="1751001211" sldId="2004"/>
        </pc:sldMkLst>
        <pc:spChg chg="del mod">
          <ac:chgData name="srinivas kondala" userId="9326dec935fa70b1" providerId="LiveId" clId="{57578BB3-D2FC-4C60-AD10-CFFB0A27E27E}" dt="2022-09-27T08:35:18.016" v="9322" actId="478"/>
          <ac:spMkLst>
            <pc:docMk/>
            <pc:sldMk cId="1751001211" sldId="2004"/>
            <ac:spMk id="2" creationId="{CF8BE1A6-DD61-12AD-8BF7-500E7B05CA4D}"/>
          </ac:spMkLst>
        </pc:spChg>
        <pc:spChg chg="del">
          <ac:chgData name="srinivas kondala" userId="9326dec935fa70b1" providerId="LiveId" clId="{57578BB3-D2FC-4C60-AD10-CFFB0A27E27E}" dt="2022-09-27T08:35:12.051" v="9319" actId="478"/>
          <ac:spMkLst>
            <pc:docMk/>
            <pc:sldMk cId="1751001211" sldId="2004"/>
            <ac:spMk id="3" creationId="{8B23BBF9-47C8-5CEC-3764-072F958CEB8D}"/>
          </ac:spMkLst>
        </pc:spChg>
      </pc:sldChg>
      <pc:sldChg chg="addSp delSp modSp new mod">
        <pc:chgData name="srinivas kondala" userId="9326dec935fa70b1" providerId="LiveId" clId="{57578BB3-D2FC-4C60-AD10-CFFB0A27E27E}" dt="2022-09-27T08:49:36.663" v="9774" actId="207"/>
        <pc:sldMkLst>
          <pc:docMk/>
          <pc:sldMk cId="678587626" sldId="2005"/>
        </pc:sldMkLst>
        <pc:spChg chg="del mod">
          <ac:chgData name="srinivas kondala" userId="9326dec935fa70b1" providerId="LiveId" clId="{57578BB3-D2FC-4C60-AD10-CFFB0A27E27E}" dt="2022-09-27T08:38:09.428" v="9351" actId="478"/>
          <ac:spMkLst>
            <pc:docMk/>
            <pc:sldMk cId="678587626" sldId="2005"/>
            <ac:spMk id="2" creationId="{F3A67459-C263-9299-D4E9-90931677977A}"/>
          </ac:spMkLst>
        </pc:spChg>
        <pc:spChg chg="del mod">
          <ac:chgData name="srinivas kondala" userId="9326dec935fa70b1" providerId="LiveId" clId="{57578BB3-D2FC-4C60-AD10-CFFB0A27E27E}" dt="2022-09-27T08:37:05.933" v="9349" actId="478"/>
          <ac:spMkLst>
            <pc:docMk/>
            <pc:sldMk cId="678587626" sldId="2005"/>
            <ac:spMk id="3" creationId="{2CBBFAEF-9959-02EB-7B2F-410765D9F235}"/>
          </ac:spMkLst>
        </pc:spChg>
        <pc:spChg chg="add mod">
          <ac:chgData name="srinivas kondala" userId="9326dec935fa70b1" providerId="LiveId" clId="{57578BB3-D2FC-4C60-AD10-CFFB0A27E27E}" dt="2022-09-27T08:40:12.591" v="9433" actId="207"/>
          <ac:spMkLst>
            <pc:docMk/>
            <pc:sldMk cId="678587626" sldId="2005"/>
            <ac:spMk id="4" creationId="{31D1CE2F-B9D9-D5EA-51BB-D421D032D381}"/>
          </ac:spMkLst>
        </pc:spChg>
        <pc:spChg chg="add mod">
          <ac:chgData name="srinivas kondala" userId="9326dec935fa70b1" providerId="LiveId" clId="{57578BB3-D2FC-4C60-AD10-CFFB0A27E27E}" dt="2022-09-27T08:41:29.850" v="9524" actId="1036"/>
          <ac:spMkLst>
            <pc:docMk/>
            <pc:sldMk cId="678587626" sldId="2005"/>
            <ac:spMk id="5" creationId="{EFF3034A-B990-DF89-86C6-6E1F07FF09CE}"/>
          </ac:spMkLst>
        </pc:spChg>
        <pc:spChg chg="add mod">
          <ac:chgData name="srinivas kondala" userId="9326dec935fa70b1" providerId="LiveId" clId="{57578BB3-D2FC-4C60-AD10-CFFB0A27E27E}" dt="2022-09-27T08:42:48.334" v="9581" actId="14100"/>
          <ac:spMkLst>
            <pc:docMk/>
            <pc:sldMk cId="678587626" sldId="2005"/>
            <ac:spMk id="6" creationId="{4C66F2F1-1773-3D98-8CF0-486E7C3AD716}"/>
          </ac:spMkLst>
        </pc:spChg>
        <pc:spChg chg="add mod">
          <ac:chgData name="srinivas kondala" userId="9326dec935fa70b1" providerId="LiveId" clId="{57578BB3-D2FC-4C60-AD10-CFFB0A27E27E}" dt="2022-09-27T08:49:36.663" v="9774" actId="207"/>
          <ac:spMkLst>
            <pc:docMk/>
            <pc:sldMk cId="678587626" sldId="2005"/>
            <ac:spMk id="7" creationId="{8B9F1093-ABBA-7CDC-2881-D4C65B4361C4}"/>
          </ac:spMkLst>
        </pc:spChg>
        <pc:spChg chg="add mod">
          <ac:chgData name="srinivas kondala" userId="9326dec935fa70b1" providerId="LiveId" clId="{57578BB3-D2FC-4C60-AD10-CFFB0A27E27E}" dt="2022-09-27T08:49:26.043" v="9773" actId="403"/>
          <ac:spMkLst>
            <pc:docMk/>
            <pc:sldMk cId="678587626" sldId="2005"/>
            <ac:spMk id="8" creationId="{19E562E6-1424-9E5B-D007-84BA75130039}"/>
          </ac:spMkLst>
        </pc:spChg>
      </pc:sldChg>
      <pc:sldChg chg="addSp delSp modSp new mod">
        <pc:chgData name="srinivas kondala" userId="9326dec935fa70b1" providerId="LiveId" clId="{57578BB3-D2FC-4C60-AD10-CFFB0A27E27E}" dt="2022-10-04T09:08:31.359" v="10485" actId="207"/>
        <pc:sldMkLst>
          <pc:docMk/>
          <pc:sldMk cId="2335756683" sldId="2006"/>
        </pc:sldMkLst>
        <pc:spChg chg="del mod">
          <ac:chgData name="srinivas kondala" userId="9326dec935fa70b1" providerId="LiveId" clId="{57578BB3-D2FC-4C60-AD10-CFFB0A27E27E}" dt="2022-09-27T08:49:47.615" v="9778" actId="478"/>
          <ac:spMkLst>
            <pc:docMk/>
            <pc:sldMk cId="2335756683" sldId="2006"/>
            <ac:spMk id="2" creationId="{14604076-B741-2611-EE62-61C8E4A3E913}"/>
          </ac:spMkLst>
        </pc:spChg>
        <pc:spChg chg="add mod">
          <ac:chgData name="srinivas kondala" userId="9326dec935fa70b1" providerId="LiveId" clId="{57578BB3-D2FC-4C60-AD10-CFFB0A27E27E}" dt="2022-10-04T09:08:31.359" v="10485" actId="207"/>
          <ac:spMkLst>
            <pc:docMk/>
            <pc:sldMk cId="2335756683" sldId="2006"/>
            <ac:spMk id="2" creationId="{36D49F3A-B521-7B0A-3F62-68CF75BDCB16}"/>
          </ac:spMkLst>
        </pc:spChg>
        <pc:spChg chg="del mod">
          <ac:chgData name="srinivas kondala" userId="9326dec935fa70b1" providerId="LiveId" clId="{57578BB3-D2FC-4C60-AD10-CFFB0A27E27E}" dt="2022-09-27T08:49:44.256" v="9776" actId="478"/>
          <ac:spMkLst>
            <pc:docMk/>
            <pc:sldMk cId="2335756683" sldId="2006"/>
            <ac:spMk id="3" creationId="{5BA2298C-DA13-F34D-6496-EB7E8849E4F5}"/>
          </ac:spMkLst>
        </pc:spChg>
        <pc:spChg chg="add mod">
          <ac:chgData name="srinivas kondala" userId="9326dec935fa70b1" providerId="LiveId" clId="{57578BB3-D2FC-4C60-AD10-CFFB0A27E27E}" dt="2022-10-04T09:07:44.246" v="10481" actId="208"/>
          <ac:spMkLst>
            <pc:docMk/>
            <pc:sldMk cId="2335756683" sldId="2006"/>
            <ac:spMk id="3" creationId="{BA809C69-C8DE-D5F1-6458-4B554825CE2F}"/>
          </ac:spMkLst>
        </pc:spChg>
        <pc:spChg chg="add mod">
          <ac:chgData name="srinivas kondala" userId="9326dec935fa70b1" providerId="LiveId" clId="{57578BB3-D2FC-4C60-AD10-CFFB0A27E27E}" dt="2022-09-27T08:56:00.423" v="9961" actId="403"/>
          <ac:spMkLst>
            <pc:docMk/>
            <pc:sldMk cId="2335756683" sldId="2006"/>
            <ac:spMk id="4" creationId="{75E68E38-CCE5-081D-545F-E49E7D39FBB2}"/>
          </ac:spMkLst>
        </pc:spChg>
        <pc:spChg chg="add mod">
          <ac:chgData name="srinivas kondala" userId="9326dec935fa70b1" providerId="LiveId" clId="{57578BB3-D2FC-4C60-AD10-CFFB0A27E27E}" dt="2022-09-27T08:54:11.230" v="9904" actId="1035"/>
          <ac:spMkLst>
            <pc:docMk/>
            <pc:sldMk cId="2335756683" sldId="2006"/>
            <ac:spMk id="5" creationId="{BA07D1DE-5253-788D-22A8-2D5D5ECFEE75}"/>
          </ac:spMkLst>
        </pc:spChg>
        <pc:spChg chg="add mod">
          <ac:chgData name="srinivas kondala" userId="9326dec935fa70b1" providerId="LiveId" clId="{57578BB3-D2FC-4C60-AD10-CFFB0A27E27E}" dt="2022-09-27T08:58:27.143" v="10139" actId="1035"/>
          <ac:spMkLst>
            <pc:docMk/>
            <pc:sldMk cId="2335756683" sldId="2006"/>
            <ac:spMk id="6" creationId="{1BFD25D8-5101-B6A3-87A8-EA1EC25F471B}"/>
          </ac:spMkLst>
        </pc:spChg>
        <pc:spChg chg="add mod">
          <ac:chgData name="srinivas kondala" userId="9326dec935fa70b1" providerId="LiveId" clId="{57578BB3-D2FC-4C60-AD10-CFFB0A27E27E}" dt="2022-09-27T08:58:20.033" v="10115" actId="1036"/>
          <ac:spMkLst>
            <pc:docMk/>
            <pc:sldMk cId="2335756683" sldId="2006"/>
            <ac:spMk id="7" creationId="{C4258B1F-1E83-DC0A-DB14-CF03518835D5}"/>
          </ac:spMkLst>
        </pc:spChg>
      </pc:sldChg>
      <pc:sldChg chg="modSp add mod setBg">
        <pc:chgData name="srinivas kondala" userId="9326dec935fa70b1" providerId="LiveId" clId="{57578BB3-D2FC-4C60-AD10-CFFB0A27E27E}" dt="2022-10-04T08:25:42.634" v="10353" actId="1076"/>
        <pc:sldMkLst>
          <pc:docMk/>
          <pc:sldMk cId="4283475458" sldId="2068"/>
        </pc:sldMkLst>
        <pc:picChg chg="mod">
          <ac:chgData name="srinivas kondala" userId="9326dec935fa70b1" providerId="LiveId" clId="{57578BB3-D2FC-4C60-AD10-CFFB0A27E27E}" dt="2022-10-04T08:25:42.634" v="10353" actId="1076"/>
          <ac:picMkLst>
            <pc:docMk/>
            <pc:sldMk cId="4283475458" sldId="2068"/>
            <ac:picMk id="3" creationId="{C8912EBF-DF67-4ECD-ABD5-149D9BE94294}"/>
          </ac:picMkLst>
        </pc:picChg>
      </pc:sldChg>
      <pc:sldChg chg="add del">
        <pc:chgData name="srinivas kondala" userId="9326dec935fa70b1" providerId="LiveId" clId="{57578BB3-D2FC-4C60-AD10-CFFB0A27E27E}" dt="2022-09-27T08:04:39.210" v="8007" actId="47"/>
        <pc:sldMkLst>
          <pc:docMk/>
          <pc:sldMk cId="1359223414" sldId="2069"/>
        </pc:sldMkLst>
      </pc:sldChg>
      <pc:sldChg chg="delSp modSp new del mod">
        <pc:chgData name="srinivas kondala" userId="9326dec935fa70b1" providerId="LiveId" clId="{57578BB3-D2FC-4C60-AD10-CFFB0A27E27E}" dt="2022-09-27T08:58:11.045" v="10098" actId="47"/>
        <pc:sldMkLst>
          <pc:docMk/>
          <pc:sldMk cId="3987596384" sldId="2069"/>
        </pc:sldMkLst>
        <pc:spChg chg="del mod">
          <ac:chgData name="srinivas kondala" userId="9326dec935fa70b1" providerId="LiveId" clId="{57578BB3-D2FC-4C60-AD10-CFFB0A27E27E}" dt="2022-09-27T08:57:51.346" v="10096" actId="478"/>
          <ac:spMkLst>
            <pc:docMk/>
            <pc:sldMk cId="3987596384" sldId="2069"/>
            <ac:spMk id="2" creationId="{721BF4A5-7761-C1E6-6021-7BB518C0767B}"/>
          </ac:spMkLst>
        </pc:spChg>
        <pc:spChg chg="del mod">
          <ac:chgData name="srinivas kondala" userId="9326dec935fa70b1" providerId="LiveId" clId="{57578BB3-D2FC-4C60-AD10-CFFB0A27E27E}" dt="2022-09-27T08:57:46.439" v="10094" actId="478"/>
          <ac:spMkLst>
            <pc:docMk/>
            <pc:sldMk cId="3987596384" sldId="2069"/>
            <ac:spMk id="3" creationId="{50290467-4938-F373-3DB2-20D8677F1CEB}"/>
          </ac:spMkLst>
        </pc:spChg>
      </pc:sldChg>
      <pc:sldChg chg="addSp delSp modSp new mod">
        <pc:chgData name="srinivas kondala" userId="9326dec935fa70b1" providerId="LiveId" clId="{57578BB3-D2FC-4C60-AD10-CFFB0A27E27E}" dt="2022-10-04T09:20:36.592" v="10818" actId="207"/>
        <pc:sldMkLst>
          <pc:docMk/>
          <pc:sldMk cId="895101339" sldId="2070"/>
        </pc:sldMkLst>
        <pc:spChg chg="del">
          <ac:chgData name="srinivas kondala" userId="9326dec935fa70b1" providerId="LiveId" clId="{57578BB3-D2FC-4C60-AD10-CFFB0A27E27E}" dt="2022-09-27T08:59:04.054" v="10140" actId="478"/>
          <ac:spMkLst>
            <pc:docMk/>
            <pc:sldMk cId="895101339" sldId="2070"/>
            <ac:spMk id="2" creationId="{36741630-7C61-A010-69FD-4F5B4E8FBB4F}"/>
          </ac:spMkLst>
        </pc:spChg>
        <pc:spChg chg="add mod">
          <ac:chgData name="srinivas kondala" userId="9326dec935fa70b1" providerId="LiveId" clId="{57578BB3-D2FC-4C60-AD10-CFFB0A27E27E}" dt="2022-10-04T09:14:54.917" v="10615" actId="207"/>
          <ac:spMkLst>
            <pc:docMk/>
            <pc:sldMk cId="895101339" sldId="2070"/>
            <ac:spMk id="2" creationId="{FFACE764-DF96-8827-9756-9A8C50B04A2A}"/>
          </ac:spMkLst>
        </pc:spChg>
        <pc:spChg chg="del">
          <ac:chgData name="srinivas kondala" userId="9326dec935fa70b1" providerId="LiveId" clId="{57578BB3-D2FC-4C60-AD10-CFFB0A27E27E}" dt="2022-09-27T08:59:07.708" v="10141" actId="478"/>
          <ac:spMkLst>
            <pc:docMk/>
            <pc:sldMk cId="895101339" sldId="2070"/>
            <ac:spMk id="3" creationId="{1E967E3A-5589-8FDB-D456-0449D29D8D8F}"/>
          </ac:spMkLst>
        </pc:spChg>
        <pc:spChg chg="add mod">
          <ac:chgData name="srinivas kondala" userId="9326dec935fa70b1" providerId="LiveId" clId="{57578BB3-D2FC-4C60-AD10-CFFB0A27E27E}" dt="2022-10-04T09:17:37.442" v="10683" actId="1035"/>
          <ac:spMkLst>
            <pc:docMk/>
            <pc:sldMk cId="895101339" sldId="2070"/>
            <ac:spMk id="3" creationId="{80548723-2B97-1406-94B9-167B5A8858BB}"/>
          </ac:spMkLst>
        </pc:spChg>
        <pc:spChg chg="add del mod">
          <ac:chgData name="srinivas kondala" userId="9326dec935fa70b1" providerId="LiveId" clId="{57578BB3-D2FC-4C60-AD10-CFFB0A27E27E}" dt="2022-09-27T08:59:32.851" v="10144"/>
          <ac:spMkLst>
            <pc:docMk/>
            <pc:sldMk cId="895101339" sldId="2070"/>
            <ac:spMk id="4" creationId="{1088D554-820E-ED45-9BC6-A9D2AEE1E6C7}"/>
          </ac:spMkLst>
        </pc:spChg>
        <pc:spChg chg="add mod">
          <ac:chgData name="srinivas kondala" userId="9326dec935fa70b1" providerId="LiveId" clId="{57578BB3-D2FC-4C60-AD10-CFFB0A27E27E}" dt="2022-10-04T09:20:36.592" v="10818" actId="207"/>
          <ac:spMkLst>
            <pc:docMk/>
            <pc:sldMk cId="895101339" sldId="2070"/>
            <ac:spMk id="4" creationId="{8C611743-0E86-A60B-9464-243171C00DF0}"/>
          </ac:spMkLst>
        </pc:spChg>
        <pc:spChg chg="add mod">
          <ac:chgData name="srinivas kondala" userId="9326dec935fa70b1" providerId="LiveId" clId="{57578BB3-D2FC-4C60-AD10-CFFB0A27E27E}" dt="2022-10-04T09:13:39.738" v="10591" actId="404"/>
          <ac:spMkLst>
            <pc:docMk/>
            <pc:sldMk cId="895101339" sldId="2070"/>
            <ac:spMk id="5" creationId="{D9123D97-A7D9-9092-1E70-72460877598E}"/>
          </ac:spMkLst>
        </pc:spChg>
      </pc:sldChg>
      <pc:sldChg chg="delSp new del mod">
        <pc:chgData name="srinivas kondala" userId="9326dec935fa70b1" providerId="LiveId" clId="{57578BB3-D2FC-4C60-AD10-CFFB0A27E27E}" dt="2022-10-04T09:25:13.618" v="10822" actId="47"/>
        <pc:sldMkLst>
          <pc:docMk/>
          <pc:sldMk cId="327478169" sldId="2071"/>
        </pc:sldMkLst>
        <pc:spChg chg="del">
          <ac:chgData name="srinivas kondala" userId="9326dec935fa70b1" providerId="LiveId" clId="{57578BB3-D2FC-4C60-AD10-CFFB0A27E27E}" dt="2022-10-04T09:20:51.893" v="10820" actId="478"/>
          <ac:spMkLst>
            <pc:docMk/>
            <pc:sldMk cId="327478169" sldId="2071"/>
            <ac:spMk id="2" creationId="{AC8E09B2-FABB-3B7F-5DC2-31528F75D7B6}"/>
          </ac:spMkLst>
        </pc:spChg>
        <pc:spChg chg="del">
          <ac:chgData name="srinivas kondala" userId="9326dec935fa70b1" providerId="LiveId" clId="{57578BB3-D2FC-4C60-AD10-CFFB0A27E27E}" dt="2022-10-04T09:20:49.608" v="10819" actId="478"/>
          <ac:spMkLst>
            <pc:docMk/>
            <pc:sldMk cId="327478169" sldId="2071"/>
            <ac:spMk id="3" creationId="{3A2E8B80-20A1-D137-5FBA-32056488D445}"/>
          </ac:spMkLst>
        </pc:spChg>
      </pc:sldChg>
      <pc:sldChg chg="addSp delSp modSp new mod">
        <pc:chgData name="srinivas kondala" userId="9326dec935fa70b1" providerId="LiveId" clId="{57578BB3-D2FC-4C60-AD10-CFFB0A27E27E}" dt="2022-10-04T09:42:07.870" v="11350" actId="207"/>
        <pc:sldMkLst>
          <pc:docMk/>
          <pc:sldMk cId="4110929371" sldId="2071"/>
        </pc:sldMkLst>
        <pc:spChg chg="add mod">
          <ac:chgData name="srinivas kondala" userId="9326dec935fa70b1" providerId="LiveId" clId="{57578BB3-D2FC-4C60-AD10-CFFB0A27E27E}" dt="2022-10-04T09:40:48.063" v="11290" actId="1035"/>
          <ac:spMkLst>
            <pc:docMk/>
            <pc:sldMk cId="4110929371" sldId="2071"/>
            <ac:spMk id="2" creationId="{7652A98D-13EB-1AE8-E32B-03977F0F49C2}"/>
          </ac:spMkLst>
        </pc:spChg>
        <pc:spChg chg="add mod">
          <ac:chgData name="srinivas kondala" userId="9326dec935fa70b1" providerId="LiveId" clId="{57578BB3-D2FC-4C60-AD10-CFFB0A27E27E}" dt="2022-10-04T09:40:04.920" v="11242" actId="1035"/>
          <ac:spMkLst>
            <pc:docMk/>
            <pc:sldMk cId="4110929371" sldId="2071"/>
            <ac:spMk id="3" creationId="{6B323089-3B9F-065D-056D-A970A5F323C7}"/>
          </ac:spMkLst>
        </pc:spChg>
        <pc:spChg chg="add mod">
          <ac:chgData name="srinivas kondala" userId="9326dec935fa70b1" providerId="LiveId" clId="{57578BB3-D2FC-4C60-AD10-CFFB0A27E27E}" dt="2022-10-04T09:40:00.235" v="11232" actId="1035"/>
          <ac:spMkLst>
            <pc:docMk/>
            <pc:sldMk cId="4110929371" sldId="2071"/>
            <ac:spMk id="4" creationId="{8AE17042-5DAA-1125-D2D0-E37D0330033D}"/>
          </ac:spMkLst>
        </pc:spChg>
        <pc:spChg chg="add mod">
          <ac:chgData name="srinivas kondala" userId="9326dec935fa70b1" providerId="LiveId" clId="{57578BB3-D2FC-4C60-AD10-CFFB0A27E27E}" dt="2022-10-04T09:40:22.071" v="11273" actId="1035"/>
          <ac:spMkLst>
            <pc:docMk/>
            <pc:sldMk cId="4110929371" sldId="2071"/>
            <ac:spMk id="5" creationId="{6B9A4620-73CB-D425-877C-CEBFF9EDA878}"/>
          </ac:spMkLst>
        </pc:spChg>
        <pc:spChg chg="add del mod">
          <ac:chgData name="srinivas kondala" userId="9326dec935fa70b1" providerId="LiveId" clId="{57578BB3-D2FC-4C60-AD10-CFFB0A27E27E}" dt="2022-10-04T09:38:09.521" v="11135"/>
          <ac:spMkLst>
            <pc:docMk/>
            <pc:sldMk cId="4110929371" sldId="2071"/>
            <ac:spMk id="6" creationId="{4FFCB767-53ED-640C-631D-0CE790F0185F}"/>
          </ac:spMkLst>
        </pc:spChg>
        <pc:spChg chg="add mod">
          <ac:chgData name="srinivas kondala" userId="9326dec935fa70b1" providerId="LiveId" clId="{57578BB3-D2FC-4C60-AD10-CFFB0A27E27E}" dt="2022-10-04T09:42:07.870" v="11350" actId="207"/>
          <ac:spMkLst>
            <pc:docMk/>
            <pc:sldMk cId="4110929371" sldId="2071"/>
            <ac:spMk id="7" creationId="{F280D7E8-30FC-5B69-B74F-DDC258CCA7D2}"/>
          </ac:spMkLst>
        </pc:spChg>
      </pc:sldChg>
      <pc:sldChg chg="addSp delSp modSp new mod">
        <pc:chgData name="srinivas kondala" userId="9326dec935fa70b1" providerId="LiveId" clId="{57578BB3-D2FC-4C60-AD10-CFFB0A27E27E}" dt="2022-10-04T10:00:35.896" v="11843" actId="1036"/>
        <pc:sldMkLst>
          <pc:docMk/>
          <pc:sldMk cId="3804462259" sldId="2072"/>
        </pc:sldMkLst>
        <pc:spChg chg="add mod">
          <ac:chgData name="srinivas kondala" userId="9326dec935fa70b1" providerId="LiveId" clId="{57578BB3-D2FC-4C60-AD10-CFFB0A27E27E}" dt="2022-10-04T09:48:35.165" v="11520" actId="207"/>
          <ac:spMkLst>
            <pc:docMk/>
            <pc:sldMk cId="3804462259" sldId="2072"/>
            <ac:spMk id="2" creationId="{DAA4E1FC-6EFB-CD22-7D44-CA8E3DD4C792}"/>
          </ac:spMkLst>
        </pc:spChg>
        <pc:spChg chg="add mod">
          <ac:chgData name="srinivas kondala" userId="9326dec935fa70b1" providerId="LiveId" clId="{57578BB3-D2FC-4C60-AD10-CFFB0A27E27E}" dt="2022-10-04T09:51:11.372" v="11586" actId="20577"/>
          <ac:spMkLst>
            <pc:docMk/>
            <pc:sldMk cId="3804462259" sldId="2072"/>
            <ac:spMk id="3" creationId="{BAEB9235-3F80-B958-BCDF-3CBEA1D0FAA4}"/>
          </ac:spMkLst>
        </pc:spChg>
        <pc:spChg chg="add mod">
          <ac:chgData name="srinivas kondala" userId="9326dec935fa70b1" providerId="LiveId" clId="{57578BB3-D2FC-4C60-AD10-CFFB0A27E27E}" dt="2022-10-04T10:00:35.896" v="11843" actId="1036"/>
          <ac:spMkLst>
            <pc:docMk/>
            <pc:sldMk cId="3804462259" sldId="2072"/>
            <ac:spMk id="4" creationId="{D65C833E-E6B3-DE7C-403E-63F0BD010AD3}"/>
          </ac:spMkLst>
        </pc:spChg>
        <pc:spChg chg="add mod">
          <ac:chgData name="srinivas kondala" userId="9326dec935fa70b1" providerId="LiveId" clId="{57578BB3-D2FC-4C60-AD10-CFFB0A27E27E}" dt="2022-10-04T10:00:31.007" v="11828" actId="1036"/>
          <ac:spMkLst>
            <pc:docMk/>
            <pc:sldMk cId="3804462259" sldId="2072"/>
            <ac:spMk id="5" creationId="{0292F468-4F46-2248-5313-E857CC43F8F2}"/>
          </ac:spMkLst>
        </pc:spChg>
        <pc:spChg chg="add del mod">
          <ac:chgData name="srinivas kondala" userId="9326dec935fa70b1" providerId="LiveId" clId="{57578BB3-D2FC-4C60-AD10-CFFB0A27E27E}" dt="2022-10-04T10:00:21.026" v="11808" actId="478"/>
          <ac:spMkLst>
            <pc:docMk/>
            <pc:sldMk cId="3804462259" sldId="2072"/>
            <ac:spMk id="6" creationId="{2FF50720-3C71-AA06-AFBE-2ED8D7656996}"/>
          </ac:spMkLst>
        </pc:spChg>
      </pc:sldChg>
      <pc:sldChg chg="new del">
        <pc:chgData name="srinivas kondala" userId="9326dec935fa70b1" providerId="LiveId" clId="{57578BB3-D2FC-4C60-AD10-CFFB0A27E27E}" dt="2022-10-04T09:58:42.762" v="11742" actId="2696"/>
        <pc:sldMkLst>
          <pc:docMk/>
          <pc:sldMk cId="2075756191" sldId="2073"/>
        </pc:sldMkLst>
      </pc:sldChg>
      <pc:sldChg chg="addSp modSp new del mod">
        <pc:chgData name="srinivas kondala" userId="9326dec935fa70b1" providerId="LiveId" clId="{57578BB3-D2FC-4C60-AD10-CFFB0A27E27E}" dt="2022-10-04T10:01:59.244" v="11933" actId="47"/>
        <pc:sldMkLst>
          <pc:docMk/>
          <pc:sldMk cId="3533648319" sldId="2074"/>
        </pc:sldMkLst>
        <pc:spChg chg="add mod">
          <ac:chgData name="srinivas kondala" userId="9326dec935fa70b1" providerId="LiveId" clId="{57578BB3-D2FC-4C60-AD10-CFFB0A27E27E}" dt="2022-10-04T10:01:24.979" v="11900" actId="14100"/>
          <ac:spMkLst>
            <pc:docMk/>
            <pc:sldMk cId="3533648319" sldId="2074"/>
            <ac:spMk id="2" creationId="{0F1FAD5C-78BD-16FA-C6C8-C04C0A4A9C13}"/>
          </ac:spMkLst>
        </pc:spChg>
      </pc:sldChg>
      <pc:sldChg chg="addSp modSp new mod">
        <pc:chgData name="srinivas kondala" userId="9326dec935fa70b1" providerId="LiveId" clId="{57578BB3-D2FC-4C60-AD10-CFFB0A27E27E}" dt="2022-10-04T10:06:25.651" v="12344" actId="207"/>
        <pc:sldMkLst>
          <pc:docMk/>
          <pc:sldMk cId="3679497987" sldId="2075"/>
        </pc:sldMkLst>
        <pc:spChg chg="add mod">
          <ac:chgData name="srinivas kondala" userId="9326dec935fa70b1" providerId="LiveId" clId="{57578BB3-D2FC-4C60-AD10-CFFB0A27E27E}" dt="2022-10-04T10:03:30.218" v="12019" actId="1038"/>
          <ac:spMkLst>
            <pc:docMk/>
            <pc:sldMk cId="3679497987" sldId="2075"/>
            <ac:spMk id="2" creationId="{2AF4D22C-03D3-D0A1-32B4-AB37600492BB}"/>
          </ac:spMkLst>
        </pc:spChg>
        <pc:spChg chg="add mod">
          <ac:chgData name="srinivas kondala" userId="9326dec935fa70b1" providerId="LiveId" clId="{57578BB3-D2FC-4C60-AD10-CFFB0A27E27E}" dt="2022-10-04T10:06:25.651" v="12344" actId="207"/>
          <ac:spMkLst>
            <pc:docMk/>
            <pc:sldMk cId="3679497987" sldId="2075"/>
            <ac:spMk id="3" creationId="{DD569921-5ACF-B861-AA97-6D74F54CC441}"/>
          </ac:spMkLst>
        </pc:spChg>
      </pc:sldChg>
      <pc:sldChg chg="new del">
        <pc:chgData name="srinivas kondala" userId="9326dec935fa70b1" providerId="LiveId" clId="{57578BB3-D2FC-4C60-AD10-CFFB0A27E27E}" dt="2022-10-04T10:08:46.689" v="12346" actId="2696"/>
        <pc:sldMkLst>
          <pc:docMk/>
          <pc:sldMk cId="2791640134" sldId="2076"/>
        </pc:sldMkLst>
      </pc:sldChg>
      <pc:sldChg chg="new del">
        <pc:chgData name="srinivas kondala" userId="9326dec935fa70b1" providerId="LiveId" clId="{57578BB3-D2FC-4C60-AD10-CFFB0A27E27E}" dt="2022-10-04T10:09:17.981" v="12348" actId="2696"/>
        <pc:sldMkLst>
          <pc:docMk/>
          <pc:sldMk cId="3291417816" sldId="2077"/>
        </pc:sldMkLst>
      </pc:sldChg>
      <pc:sldChg chg="add setBg">
        <pc:chgData name="srinivas kondala" userId="9326dec935fa70b1" providerId="LiveId" clId="{57578BB3-D2FC-4C60-AD10-CFFB0A27E27E}" dt="2022-10-04T10:11:23.982" v="12351"/>
        <pc:sldMkLst>
          <pc:docMk/>
          <pc:sldMk cId="2174049061" sldId="2101"/>
        </pc:sldMkLst>
      </pc:sldChg>
      <pc:sldChg chg="addSp modSp new mod">
        <pc:chgData name="srinivas kondala" userId="9326dec935fa70b1" providerId="LiveId" clId="{57578BB3-D2FC-4C60-AD10-CFFB0A27E27E}" dt="2022-10-04T10:12:44.685" v="12414" actId="207"/>
        <pc:sldMkLst>
          <pc:docMk/>
          <pc:sldMk cId="1141955916" sldId="2102"/>
        </pc:sldMkLst>
        <pc:spChg chg="add mod">
          <ac:chgData name="srinivas kondala" userId="9326dec935fa70b1" providerId="LiveId" clId="{57578BB3-D2FC-4C60-AD10-CFFB0A27E27E}" dt="2022-10-04T10:12:44.685" v="12414" actId="207"/>
          <ac:spMkLst>
            <pc:docMk/>
            <pc:sldMk cId="1141955916" sldId="2102"/>
            <ac:spMk id="2" creationId="{A4E9B6E8-085F-1D45-B7E2-DE5DD09082A7}"/>
          </ac:spMkLst>
        </pc:spChg>
      </pc:sldChg>
      <pc:sldChg chg="addSp delSp modSp new del mod">
        <pc:chgData name="srinivas kondala" userId="9326dec935fa70b1" providerId="LiveId" clId="{57578BB3-D2FC-4C60-AD10-CFFB0A27E27E}" dt="2022-10-04T10:21:56.203" v="12762" actId="47"/>
        <pc:sldMkLst>
          <pc:docMk/>
          <pc:sldMk cId="2216947001" sldId="2103"/>
        </pc:sldMkLst>
        <pc:spChg chg="add mod">
          <ac:chgData name="srinivas kondala" userId="9326dec935fa70b1" providerId="LiveId" clId="{57578BB3-D2FC-4C60-AD10-CFFB0A27E27E}" dt="2022-10-04T10:18:20.004" v="12560" actId="14100"/>
          <ac:spMkLst>
            <pc:docMk/>
            <pc:sldMk cId="2216947001" sldId="2103"/>
            <ac:spMk id="2" creationId="{1D75EEF5-80CC-DEA6-E93E-8FC27B2849FE}"/>
          </ac:spMkLst>
        </pc:spChg>
        <pc:spChg chg="add del mod">
          <ac:chgData name="srinivas kondala" userId="9326dec935fa70b1" providerId="LiveId" clId="{57578BB3-D2FC-4C60-AD10-CFFB0A27E27E}" dt="2022-10-04T10:17:16.810" v="12482"/>
          <ac:spMkLst>
            <pc:docMk/>
            <pc:sldMk cId="2216947001" sldId="2103"/>
            <ac:spMk id="3" creationId="{85B8C25D-459D-5C4B-FAFC-748BC13035F6}"/>
          </ac:spMkLst>
        </pc:spChg>
      </pc:sldChg>
      <pc:sldChg chg="new del">
        <pc:chgData name="srinivas kondala" userId="9326dec935fa70b1" providerId="LiveId" clId="{57578BB3-D2FC-4C60-AD10-CFFB0A27E27E}" dt="2022-10-04T10:22:00.639" v="12763" actId="47"/>
        <pc:sldMkLst>
          <pc:docMk/>
          <pc:sldMk cId="616958203" sldId="2104"/>
        </pc:sldMkLst>
      </pc:sldChg>
      <pc:sldChg chg="addSp modSp new mod">
        <pc:chgData name="srinivas kondala" userId="9326dec935fa70b1" providerId="LiveId" clId="{57578BB3-D2FC-4C60-AD10-CFFB0A27E27E}" dt="2022-10-04T10:30:45.596" v="13180" actId="1035"/>
        <pc:sldMkLst>
          <pc:docMk/>
          <pc:sldMk cId="966526199" sldId="2105"/>
        </pc:sldMkLst>
        <pc:spChg chg="add mod">
          <ac:chgData name="srinivas kondala" userId="9326dec935fa70b1" providerId="LiveId" clId="{57578BB3-D2FC-4C60-AD10-CFFB0A27E27E}" dt="2022-10-04T10:24:07.255" v="12830" actId="207"/>
          <ac:spMkLst>
            <pc:docMk/>
            <pc:sldMk cId="966526199" sldId="2105"/>
            <ac:spMk id="2" creationId="{6B60CBF9-EB4B-5363-BF9D-8254BE9BE04E}"/>
          </ac:spMkLst>
        </pc:spChg>
        <pc:spChg chg="add mod">
          <ac:chgData name="srinivas kondala" userId="9326dec935fa70b1" providerId="LiveId" clId="{57578BB3-D2FC-4C60-AD10-CFFB0A27E27E}" dt="2022-10-04T10:26:19.925" v="12949" actId="14100"/>
          <ac:spMkLst>
            <pc:docMk/>
            <pc:sldMk cId="966526199" sldId="2105"/>
            <ac:spMk id="3" creationId="{73108FEA-00CE-2189-DB85-6D85A19C71B6}"/>
          </ac:spMkLst>
        </pc:spChg>
        <pc:spChg chg="add mod">
          <ac:chgData name="srinivas kondala" userId="9326dec935fa70b1" providerId="LiveId" clId="{57578BB3-D2FC-4C60-AD10-CFFB0A27E27E}" dt="2022-10-04T10:27:52.830" v="12998" actId="207"/>
          <ac:spMkLst>
            <pc:docMk/>
            <pc:sldMk cId="966526199" sldId="2105"/>
            <ac:spMk id="4" creationId="{6AA18870-C765-7F83-C67F-1A138B2D40BF}"/>
          </ac:spMkLst>
        </pc:spChg>
        <pc:spChg chg="add mod">
          <ac:chgData name="srinivas kondala" userId="9326dec935fa70b1" providerId="LiveId" clId="{57578BB3-D2FC-4C60-AD10-CFFB0A27E27E}" dt="2022-10-04T10:30:45.596" v="13180" actId="1035"/>
          <ac:spMkLst>
            <pc:docMk/>
            <pc:sldMk cId="966526199" sldId="2105"/>
            <ac:spMk id="5" creationId="{547454DD-7722-93B9-82B3-49FE2D98ED0A}"/>
          </ac:spMkLst>
        </pc:spChg>
      </pc:sldChg>
      <pc:sldChg chg="new del">
        <pc:chgData name="srinivas kondala" userId="9326dec935fa70b1" providerId="LiveId" clId="{57578BB3-D2FC-4C60-AD10-CFFB0A27E27E}" dt="2022-10-04T10:31:25.959" v="13184" actId="2696"/>
        <pc:sldMkLst>
          <pc:docMk/>
          <pc:sldMk cId="1721568541" sldId="2106"/>
        </pc:sldMkLst>
      </pc:sldChg>
      <pc:sldChg chg="addSp modSp new mod">
        <pc:chgData name="srinivas kondala" userId="9326dec935fa70b1" providerId="LiveId" clId="{57578BB3-D2FC-4C60-AD10-CFFB0A27E27E}" dt="2022-10-05T12:33:19.002" v="13611" actId="207"/>
        <pc:sldMkLst>
          <pc:docMk/>
          <pc:sldMk cId="2315806348" sldId="2107"/>
        </pc:sldMkLst>
        <pc:spChg chg="add mod">
          <ac:chgData name="srinivas kondala" userId="9326dec935fa70b1" providerId="LiveId" clId="{57578BB3-D2FC-4C60-AD10-CFFB0A27E27E}" dt="2022-10-04T10:45:31.078" v="13271" actId="403"/>
          <ac:spMkLst>
            <pc:docMk/>
            <pc:sldMk cId="2315806348" sldId="2107"/>
            <ac:spMk id="2" creationId="{88DC91A6-10DE-1881-2E3F-3BFFD75A92DD}"/>
          </ac:spMkLst>
        </pc:spChg>
        <pc:spChg chg="add mod">
          <ac:chgData name="srinivas kondala" userId="9326dec935fa70b1" providerId="LiveId" clId="{57578BB3-D2FC-4C60-AD10-CFFB0A27E27E}" dt="2022-10-04T11:29:56.774" v="13335" actId="1035"/>
          <ac:spMkLst>
            <pc:docMk/>
            <pc:sldMk cId="2315806348" sldId="2107"/>
            <ac:spMk id="3" creationId="{E257D50F-E543-3825-869F-05E8AC57F313}"/>
          </ac:spMkLst>
        </pc:spChg>
        <pc:spChg chg="add mod">
          <ac:chgData name="srinivas kondala" userId="9326dec935fa70b1" providerId="LiveId" clId="{57578BB3-D2FC-4C60-AD10-CFFB0A27E27E}" dt="2022-10-04T11:31:27.487" v="13421" actId="1035"/>
          <ac:spMkLst>
            <pc:docMk/>
            <pc:sldMk cId="2315806348" sldId="2107"/>
            <ac:spMk id="4" creationId="{E3206D81-9422-61D8-A4FF-CE379C95308D}"/>
          </ac:spMkLst>
        </pc:spChg>
        <pc:spChg chg="add mod">
          <ac:chgData name="srinivas kondala" userId="9326dec935fa70b1" providerId="LiveId" clId="{57578BB3-D2FC-4C60-AD10-CFFB0A27E27E}" dt="2022-10-05T12:33:19.002" v="13611" actId="207"/>
          <ac:spMkLst>
            <pc:docMk/>
            <pc:sldMk cId="2315806348" sldId="2107"/>
            <ac:spMk id="5" creationId="{19CFB439-232D-9D41-FDBF-9C69CF869049}"/>
          </ac:spMkLst>
        </pc:spChg>
      </pc:sldChg>
      <pc:sldChg chg="addSp modSp new mod">
        <pc:chgData name="srinivas kondala" userId="9326dec935fa70b1" providerId="LiveId" clId="{57578BB3-D2FC-4C60-AD10-CFFB0A27E27E}" dt="2022-10-05T12:52:40.811" v="14359" actId="1038"/>
        <pc:sldMkLst>
          <pc:docMk/>
          <pc:sldMk cId="2957117856" sldId="2108"/>
        </pc:sldMkLst>
        <pc:spChg chg="add mod">
          <ac:chgData name="srinivas kondala" userId="9326dec935fa70b1" providerId="LiveId" clId="{57578BB3-D2FC-4C60-AD10-CFFB0A27E27E}" dt="2022-10-05T12:34:52.827" v="13671" actId="207"/>
          <ac:spMkLst>
            <pc:docMk/>
            <pc:sldMk cId="2957117856" sldId="2108"/>
            <ac:spMk id="2" creationId="{621FBB3A-0842-9875-F0FE-C40BACFBDAA3}"/>
          </ac:spMkLst>
        </pc:spChg>
        <pc:spChg chg="add mod">
          <ac:chgData name="srinivas kondala" userId="9326dec935fa70b1" providerId="LiveId" clId="{57578BB3-D2FC-4C60-AD10-CFFB0A27E27E}" dt="2022-10-05T12:36:50.622" v="13813" actId="207"/>
          <ac:spMkLst>
            <pc:docMk/>
            <pc:sldMk cId="2957117856" sldId="2108"/>
            <ac:spMk id="3" creationId="{CF58DB6F-ABB2-7999-991B-2CAB91CBA894}"/>
          </ac:spMkLst>
        </pc:spChg>
        <pc:spChg chg="add mod">
          <ac:chgData name="srinivas kondala" userId="9326dec935fa70b1" providerId="LiveId" clId="{57578BB3-D2FC-4C60-AD10-CFFB0A27E27E}" dt="2022-10-05T12:42:12.928" v="14088" actId="1035"/>
          <ac:spMkLst>
            <pc:docMk/>
            <pc:sldMk cId="2957117856" sldId="2108"/>
            <ac:spMk id="4" creationId="{CDBEB4BB-27E0-1905-DF11-3B8B4A89D79F}"/>
          </ac:spMkLst>
        </pc:spChg>
        <pc:spChg chg="add mod">
          <ac:chgData name="srinivas kondala" userId="9326dec935fa70b1" providerId="LiveId" clId="{57578BB3-D2FC-4C60-AD10-CFFB0A27E27E}" dt="2022-10-05T12:47:51.062" v="14203" actId="207"/>
          <ac:spMkLst>
            <pc:docMk/>
            <pc:sldMk cId="2957117856" sldId="2108"/>
            <ac:spMk id="5" creationId="{8D6A9CA8-A4A4-90AF-EB3B-A7EFAACE2C95}"/>
          </ac:spMkLst>
        </pc:spChg>
        <pc:spChg chg="add mod">
          <ac:chgData name="srinivas kondala" userId="9326dec935fa70b1" providerId="LiveId" clId="{57578BB3-D2FC-4C60-AD10-CFFB0A27E27E}" dt="2022-10-05T12:52:40.811" v="14359" actId="1038"/>
          <ac:spMkLst>
            <pc:docMk/>
            <pc:sldMk cId="2957117856" sldId="2108"/>
            <ac:spMk id="6" creationId="{C3C0AF2E-872B-34CB-944C-7D4A05E7DCA2}"/>
          </ac:spMkLst>
        </pc:spChg>
        <pc:spChg chg="add mod">
          <ac:chgData name="srinivas kondala" userId="9326dec935fa70b1" providerId="LiveId" clId="{57578BB3-D2FC-4C60-AD10-CFFB0A27E27E}" dt="2022-10-05T12:48:28.992" v="14204" actId="207"/>
          <ac:spMkLst>
            <pc:docMk/>
            <pc:sldMk cId="2957117856" sldId="2108"/>
            <ac:spMk id="7" creationId="{74BA1BA2-40B7-C160-0662-3FF76BFFFFD1}"/>
          </ac:spMkLst>
        </pc:spChg>
        <pc:spChg chg="add mod">
          <ac:chgData name="srinivas kondala" userId="9326dec935fa70b1" providerId="LiveId" clId="{57578BB3-D2FC-4C60-AD10-CFFB0A27E27E}" dt="2022-10-05T12:50:10.512" v="14292" actId="1037"/>
          <ac:spMkLst>
            <pc:docMk/>
            <pc:sldMk cId="2957117856" sldId="2108"/>
            <ac:spMk id="8" creationId="{1EEFA543-9EE2-35EF-B006-A85FF1B4B821}"/>
          </ac:spMkLst>
        </pc:spChg>
        <pc:spChg chg="add mod">
          <ac:chgData name="srinivas kondala" userId="9326dec935fa70b1" providerId="LiveId" clId="{57578BB3-D2FC-4C60-AD10-CFFB0A27E27E}" dt="2022-10-05T12:51:11.955" v="14349" actId="1035"/>
          <ac:spMkLst>
            <pc:docMk/>
            <pc:sldMk cId="2957117856" sldId="2108"/>
            <ac:spMk id="9" creationId="{DCB6F238-C154-BB12-D92D-B0D3451A5691}"/>
          </ac:spMkLst>
        </pc:spChg>
      </pc:sldChg>
      <pc:sldChg chg="addSp delSp modSp new mod">
        <pc:chgData name="srinivas kondala" userId="9326dec935fa70b1" providerId="LiveId" clId="{57578BB3-D2FC-4C60-AD10-CFFB0A27E27E}" dt="2022-10-05T13:37:04.838" v="14907" actId="14100"/>
        <pc:sldMkLst>
          <pc:docMk/>
          <pc:sldMk cId="3206685032" sldId="2109"/>
        </pc:sldMkLst>
        <pc:spChg chg="add mod">
          <ac:chgData name="srinivas kondala" userId="9326dec935fa70b1" providerId="LiveId" clId="{57578BB3-D2FC-4C60-AD10-CFFB0A27E27E}" dt="2022-10-05T12:56:26.811" v="14418" actId="14100"/>
          <ac:spMkLst>
            <pc:docMk/>
            <pc:sldMk cId="3206685032" sldId="2109"/>
            <ac:spMk id="2" creationId="{DB50EF3E-2776-38A1-C07E-9E8464F6B4F4}"/>
          </ac:spMkLst>
        </pc:spChg>
        <pc:spChg chg="add mod">
          <ac:chgData name="srinivas kondala" userId="9326dec935fa70b1" providerId="LiveId" clId="{57578BB3-D2FC-4C60-AD10-CFFB0A27E27E}" dt="2022-10-05T13:00:59.619" v="14475" actId="1035"/>
          <ac:spMkLst>
            <pc:docMk/>
            <pc:sldMk cId="3206685032" sldId="2109"/>
            <ac:spMk id="3" creationId="{94AD44BD-B4CD-ADFE-C95A-9CA94E5D9567}"/>
          </ac:spMkLst>
        </pc:spChg>
        <pc:spChg chg="add mod">
          <ac:chgData name="srinivas kondala" userId="9326dec935fa70b1" providerId="LiveId" clId="{57578BB3-D2FC-4C60-AD10-CFFB0A27E27E}" dt="2022-10-05T13:21:22.055" v="14540" actId="207"/>
          <ac:spMkLst>
            <pc:docMk/>
            <pc:sldMk cId="3206685032" sldId="2109"/>
            <ac:spMk id="4" creationId="{CAA73D0D-7828-07D7-18F7-723FFB0B9AA6}"/>
          </ac:spMkLst>
        </pc:spChg>
        <pc:spChg chg="add mod">
          <ac:chgData name="srinivas kondala" userId="9326dec935fa70b1" providerId="LiveId" clId="{57578BB3-D2FC-4C60-AD10-CFFB0A27E27E}" dt="2022-10-05T13:29:30.388" v="14673" actId="20577"/>
          <ac:spMkLst>
            <pc:docMk/>
            <pc:sldMk cId="3206685032" sldId="2109"/>
            <ac:spMk id="5" creationId="{6EFAF2A9-298C-7C98-6551-DAC0AFE066EB}"/>
          </ac:spMkLst>
        </pc:spChg>
        <pc:spChg chg="add del mod">
          <ac:chgData name="srinivas kondala" userId="9326dec935fa70b1" providerId="LiveId" clId="{57578BB3-D2FC-4C60-AD10-CFFB0A27E27E}" dt="2022-10-05T13:27:57.635" v="14668"/>
          <ac:spMkLst>
            <pc:docMk/>
            <pc:sldMk cId="3206685032" sldId="2109"/>
            <ac:spMk id="6" creationId="{FFC6EF36-1B09-8E1B-EE2B-9F642CC9E73E}"/>
          </ac:spMkLst>
        </pc:spChg>
        <pc:spChg chg="add mod">
          <ac:chgData name="srinivas kondala" userId="9326dec935fa70b1" providerId="LiveId" clId="{57578BB3-D2FC-4C60-AD10-CFFB0A27E27E}" dt="2022-10-05T13:32:18.865" v="14770" actId="207"/>
          <ac:spMkLst>
            <pc:docMk/>
            <pc:sldMk cId="3206685032" sldId="2109"/>
            <ac:spMk id="7" creationId="{ED248A39-2C3B-5A30-4834-EE95105712A6}"/>
          </ac:spMkLst>
        </pc:spChg>
        <pc:spChg chg="add mod">
          <ac:chgData name="srinivas kondala" userId="9326dec935fa70b1" providerId="LiveId" clId="{57578BB3-D2FC-4C60-AD10-CFFB0A27E27E}" dt="2022-10-05T13:36:17.251" v="14889" actId="1036"/>
          <ac:spMkLst>
            <pc:docMk/>
            <pc:sldMk cId="3206685032" sldId="2109"/>
            <ac:spMk id="8" creationId="{6AFBE241-CA7F-A149-F0BD-1722EA311444}"/>
          </ac:spMkLst>
        </pc:spChg>
        <pc:spChg chg="add mod">
          <ac:chgData name="srinivas kondala" userId="9326dec935fa70b1" providerId="LiveId" clId="{57578BB3-D2FC-4C60-AD10-CFFB0A27E27E}" dt="2022-10-05T13:37:04.838" v="14907" actId="14100"/>
          <ac:spMkLst>
            <pc:docMk/>
            <pc:sldMk cId="3206685032" sldId="2109"/>
            <ac:spMk id="9" creationId="{501C2CC2-3561-9A8D-A33D-F49176D3F6CC}"/>
          </ac:spMkLst>
        </pc:spChg>
      </pc:sldChg>
      <pc:sldChg chg="addSp delSp modSp new mod">
        <pc:chgData name="srinivas kondala" userId="9326dec935fa70b1" providerId="LiveId" clId="{57578BB3-D2FC-4C60-AD10-CFFB0A27E27E}" dt="2022-10-05T13:46:11.220" v="15282" actId="1035"/>
        <pc:sldMkLst>
          <pc:docMk/>
          <pc:sldMk cId="3836266807" sldId="2110"/>
        </pc:sldMkLst>
        <pc:spChg chg="add mod">
          <ac:chgData name="srinivas kondala" userId="9326dec935fa70b1" providerId="LiveId" clId="{57578BB3-D2FC-4C60-AD10-CFFB0A27E27E}" dt="2022-10-05T13:41:35.073" v="15008" actId="20577"/>
          <ac:spMkLst>
            <pc:docMk/>
            <pc:sldMk cId="3836266807" sldId="2110"/>
            <ac:spMk id="2" creationId="{112F7344-8707-D005-1964-0E0D816DC2A9}"/>
          </ac:spMkLst>
        </pc:spChg>
        <pc:spChg chg="add del mod">
          <ac:chgData name="srinivas kondala" userId="9326dec935fa70b1" providerId="LiveId" clId="{57578BB3-D2FC-4C60-AD10-CFFB0A27E27E}" dt="2022-10-05T13:41:29.380" v="15007"/>
          <ac:spMkLst>
            <pc:docMk/>
            <pc:sldMk cId="3836266807" sldId="2110"/>
            <ac:spMk id="3" creationId="{4D62E4DC-863C-F8DD-A9BD-C1A048A8A79C}"/>
          </ac:spMkLst>
        </pc:spChg>
        <pc:spChg chg="add mod">
          <ac:chgData name="srinivas kondala" userId="9326dec935fa70b1" providerId="LiveId" clId="{57578BB3-D2FC-4C60-AD10-CFFB0A27E27E}" dt="2022-10-05T13:43:44.356" v="15165" actId="1035"/>
          <ac:spMkLst>
            <pc:docMk/>
            <pc:sldMk cId="3836266807" sldId="2110"/>
            <ac:spMk id="4" creationId="{A6B7A71D-8DCB-D581-5784-B6E36ED2FC9D}"/>
          </ac:spMkLst>
        </pc:spChg>
        <pc:spChg chg="add mod">
          <ac:chgData name="srinivas kondala" userId="9326dec935fa70b1" providerId="LiveId" clId="{57578BB3-D2FC-4C60-AD10-CFFB0A27E27E}" dt="2022-10-05T13:45:05.510" v="15227" actId="207"/>
          <ac:spMkLst>
            <pc:docMk/>
            <pc:sldMk cId="3836266807" sldId="2110"/>
            <ac:spMk id="5" creationId="{8E8048B8-9817-154E-B013-03B94828E339}"/>
          </ac:spMkLst>
        </pc:spChg>
        <pc:spChg chg="add mod">
          <ac:chgData name="srinivas kondala" userId="9326dec935fa70b1" providerId="LiveId" clId="{57578BB3-D2FC-4C60-AD10-CFFB0A27E27E}" dt="2022-10-05T13:46:11.220" v="15282" actId="1035"/>
          <ac:spMkLst>
            <pc:docMk/>
            <pc:sldMk cId="3836266807" sldId="2110"/>
            <ac:spMk id="6" creationId="{9AC0C947-91F9-AB40-E32E-559C6A3D2949}"/>
          </ac:spMkLst>
        </pc:spChg>
      </pc:sldChg>
      <pc:sldChg chg="new del">
        <pc:chgData name="srinivas kondala" userId="9326dec935fa70b1" providerId="LiveId" clId="{57578BB3-D2FC-4C60-AD10-CFFB0A27E27E}" dt="2022-10-05T13:52:42.842" v="15284" actId="47"/>
        <pc:sldMkLst>
          <pc:docMk/>
          <pc:sldMk cId="2083476214" sldId="2111"/>
        </pc:sldMkLst>
      </pc:sldChg>
      <pc:sldChg chg="addSp modSp new mod">
        <pc:chgData name="srinivas kondala" userId="9326dec935fa70b1" providerId="LiveId" clId="{57578BB3-D2FC-4C60-AD10-CFFB0A27E27E}" dt="2022-10-05T13:58:15.766" v="15568" actId="207"/>
        <pc:sldMkLst>
          <pc:docMk/>
          <pc:sldMk cId="565874534" sldId="2112"/>
        </pc:sldMkLst>
        <pc:spChg chg="add mod">
          <ac:chgData name="srinivas kondala" userId="9326dec935fa70b1" providerId="LiveId" clId="{57578BB3-D2FC-4C60-AD10-CFFB0A27E27E}" dt="2022-10-05T13:54:12.584" v="15340" actId="207"/>
          <ac:spMkLst>
            <pc:docMk/>
            <pc:sldMk cId="565874534" sldId="2112"/>
            <ac:spMk id="2" creationId="{1E1D9C79-EDB2-9162-5409-7EAB59EB0936}"/>
          </ac:spMkLst>
        </pc:spChg>
        <pc:spChg chg="add mod">
          <ac:chgData name="srinivas kondala" userId="9326dec935fa70b1" providerId="LiveId" clId="{57578BB3-D2FC-4C60-AD10-CFFB0A27E27E}" dt="2022-10-05T13:56:09.625" v="15455" actId="1035"/>
          <ac:spMkLst>
            <pc:docMk/>
            <pc:sldMk cId="565874534" sldId="2112"/>
            <ac:spMk id="3" creationId="{27DFCF2D-D58C-BEA1-0F7F-AF0F2CF6E5A5}"/>
          </ac:spMkLst>
        </pc:spChg>
        <pc:spChg chg="add mod">
          <ac:chgData name="srinivas kondala" userId="9326dec935fa70b1" providerId="LiveId" clId="{57578BB3-D2FC-4C60-AD10-CFFB0A27E27E}" dt="2022-10-05T13:57:04.617" v="15511" actId="207"/>
          <ac:spMkLst>
            <pc:docMk/>
            <pc:sldMk cId="565874534" sldId="2112"/>
            <ac:spMk id="4" creationId="{9B0F400A-787E-B8AD-E306-0BBD5FEB268F}"/>
          </ac:spMkLst>
        </pc:spChg>
        <pc:spChg chg="add mod">
          <ac:chgData name="srinivas kondala" userId="9326dec935fa70b1" providerId="LiveId" clId="{57578BB3-D2FC-4C60-AD10-CFFB0A27E27E}" dt="2022-10-05T13:58:15.766" v="15568" actId="207"/>
          <ac:spMkLst>
            <pc:docMk/>
            <pc:sldMk cId="565874534" sldId="2112"/>
            <ac:spMk id="5" creationId="{14F42FC2-6A8C-876F-3DC4-0A1CE810F0CF}"/>
          </ac:spMkLst>
        </pc:spChg>
      </pc:sldChg>
      <pc:sldChg chg="addSp modSp new mod">
        <pc:chgData name="srinivas kondala" userId="9326dec935fa70b1" providerId="LiveId" clId="{57578BB3-D2FC-4C60-AD10-CFFB0A27E27E}" dt="2022-10-05T17:32:56.699" v="15986" actId="1035"/>
        <pc:sldMkLst>
          <pc:docMk/>
          <pc:sldMk cId="969561805" sldId="2113"/>
        </pc:sldMkLst>
        <pc:spChg chg="add mod">
          <ac:chgData name="srinivas kondala" userId="9326dec935fa70b1" providerId="LiveId" clId="{57578BB3-D2FC-4C60-AD10-CFFB0A27E27E}" dt="2022-10-05T17:25:06.683" v="15737" actId="403"/>
          <ac:spMkLst>
            <pc:docMk/>
            <pc:sldMk cId="969561805" sldId="2113"/>
            <ac:spMk id="2" creationId="{9D233074-48D7-9BBB-2E5F-EF92A77253DD}"/>
          </ac:spMkLst>
        </pc:spChg>
        <pc:spChg chg="add mod">
          <ac:chgData name="srinivas kondala" userId="9326dec935fa70b1" providerId="LiveId" clId="{57578BB3-D2FC-4C60-AD10-CFFB0A27E27E}" dt="2022-10-05T17:25:15.249" v="15738" actId="207"/>
          <ac:spMkLst>
            <pc:docMk/>
            <pc:sldMk cId="969561805" sldId="2113"/>
            <ac:spMk id="3" creationId="{71C80220-AEEE-BA1B-13E3-1467B09F6E33}"/>
          </ac:spMkLst>
        </pc:spChg>
        <pc:spChg chg="add mod">
          <ac:chgData name="srinivas kondala" userId="9326dec935fa70b1" providerId="LiveId" clId="{57578BB3-D2FC-4C60-AD10-CFFB0A27E27E}" dt="2022-10-05T17:26:56.035" v="15828" actId="207"/>
          <ac:spMkLst>
            <pc:docMk/>
            <pc:sldMk cId="969561805" sldId="2113"/>
            <ac:spMk id="4" creationId="{3CDCC158-2CF1-5E97-09AA-57D24E790274}"/>
          </ac:spMkLst>
        </pc:spChg>
        <pc:spChg chg="add mod">
          <ac:chgData name="srinivas kondala" userId="9326dec935fa70b1" providerId="LiveId" clId="{57578BB3-D2FC-4C60-AD10-CFFB0A27E27E}" dt="2022-10-05T17:28:16.828" v="15878" actId="207"/>
          <ac:spMkLst>
            <pc:docMk/>
            <pc:sldMk cId="969561805" sldId="2113"/>
            <ac:spMk id="5" creationId="{8073859C-BB04-C66A-E459-3F1ABB14C428}"/>
          </ac:spMkLst>
        </pc:spChg>
        <pc:spChg chg="add mod">
          <ac:chgData name="srinivas kondala" userId="9326dec935fa70b1" providerId="LiveId" clId="{57578BB3-D2FC-4C60-AD10-CFFB0A27E27E}" dt="2022-10-05T17:32:56.699" v="15986" actId="1035"/>
          <ac:spMkLst>
            <pc:docMk/>
            <pc:sldMk cId="969561805" sldId="2113"/>
            <ac:spMk id="6" creationId="{5278296D-30A9-F439-8DD7-77245D8F4165}"/>
          </ac:spMkLst>
        </pc:spChg>
      </pc:sldChg>
      <pc:sldChg chg="addSp modSp new mod">
        <pc:chgData name="srinivas kondala" userId="9326dec935fa70b1" providerId="LiveId" clId="{57578BB3-D2FC-4C60-AD10-CFFB0A27E27E}" dt="2022-10-05T17:40:02.787" v="16061" actId="1035"/>
        <pc:sldMkLst>
          <pc:docMk/>
          <pc:sldMk cId="4010328212" sldId="2114"/>
        </pc:sldMkLst>
        <pc:spChg chg="add mod">
          <ac:chgData name="srinivas kondala" userId="9326dec935fa70b1" providerId="LiveId" clId="{57578BB3-D2FC-4C60-AD10-CFFB0A27E27E}" dt="2022-10-05T17:40:02.787" v="16061" actId="1035"/>
          <ac:spMkLst>
            <pc:docMk/>
            <pc:sldMk cId="4010328212" sldId="2114"/>
            <ac:spMk id="2" creationId="{C0B52994-6214-7570-2A5F-060BDE73E5F5}"/>
          </ac:spMkLst>
        </pc:spChg>
      </pc:sldChg>
      <pc:sldChg chg="addSp modSp new del mod">
        <pc:chgData name="srinivas kondala" userId="9326dec935fa70b1" providerId="LiveId" clId="{57578BB3-D2FC-4C60-AD10-CFFB0A27E27E}" dt="2022-10-05T17:58:50.765" v="16546" actId="47"/>
        <pc:sldMkLst>
          <pc:docMk/>
          <pc:sldMk cId="2390354657" sldId="2115"/>
        </pc:sldMkLst>
        <pc:spChg chg="add mod">
          <ac:chgData name="srinivas kondala" userId="9326dec935fa70b1" providerId="LiveId" clId="{57578BB3-D2FC-4C60-AD10-CFFB0A27E27E}" dt="2022-10-05T17:56:45.940" v="16490" actId="14100"/>
          <ac:spMkLst>
            <pc:docMk/>
            <pc:sldMk cId="2390354657" sldId="2115"/>
            <ac:spMk id="2" creationId="{BE625FB8-FBD2-C600-7068-31902908E355}"/>
          </ac:spMkLst>
        </pc:spChg>
      </pc:sldChg>
      <pc:sldChg chg="addSp modSp new mod">
        <pc:chgData name="srinivas kondala" userId="9326dec935fa70b1" providerId="LiveId" clId="{57578BB3-D2FC-4C60-AD10-CFFB0A27E27E}" dt="2022-10-05T18:02:16.003" v="16666" actId="1036"/>
        <pc:sldMkLst>
          <pc:docMk/>
          <pc:sldMk cId="970785848" sldId="2116"/>
        </pc:sldMkLst>
        <pc:spChg chg="add mod">
          <ac:chgData name="srinivas kondala" userId="9326dec935fa70b1" providerId="LiveId" clId="{57578BB3-D2FC-4C60-AD10-CFFB0A27E27E}" dt="2022-10-05T18:01:10.848" v="16609" actId="207"/>
          <ac:spMkLst>
            <pc:docMk/>
            <pc:sldMk cId="970785848" sldId="2116"/>
            <ac:spMk id="2" creationId="{9EDA8312-8879-D827-988B-C59ECE173D12}"/>
          </ac:spMkLst>
        </pc:spChg>
        <pc:spChg chg="add mod">
          <ac:chgData name="srinivas kondala" userId="9326dec935fa70b1" providerId="LiveId" clId="{57578BB3-D2FC-4C60-AD10-CFFB0A27E27E}" dt="2022-10-05T18:02:16.003" v="16666" actId="1036"/>
          <ac:spMkLst>
            <pc:docMk/>
            <pc:sldMk cId="970785848" sldId="2116"/>
            <ac:spMk id="3" creationId="{5FD05BAD-2E36-4894-7D3C-5B8090BE60F9}"/>
          </ac:spMkLst>
        </pc:spChg>
      </pc:sldChg>
      <pc:sldChg chg="addSp modSp new mod">
        <pc:chgData name="srinivas kondala" userId="9326dec935fa70b1" providerId="LiveId" clId="{57578BB3-D2FC-4C60-AD10-CFFB0A27E27E}" dt="2022-10-05T18:06:17.182" v="16734" actId="1037"/>
        <pc:sldMkLst>
          <pc:docMk/>
          <pc:sldMk cId="3450894280" sldId="2117"/>
        </pc:sldMkLst>
        <pc:spChg chg="add mod">
          <ac:chgData name="srinivas kondala" userId="9326dec935fa70b1" providerId="LiveId" clId="{57578BB3-D2FC-4C60-AD10-CFFB0A27E27E}" dt="2022-10-05T18:06:17.182" v="16734" actId="1037"/>
          <ac:spMkLst>
            <pc:docMk/>
            <pc:sldMk cId="3450894280" sldId="2117"/>
            <ac:spMk id="2" creationId="{A127584C-D618-27AD-178B-4FC99AE1086F}"/>
          </ac:spMkLst>
        </pc:spChg>
      </pc:sldChg>
      <pc:sldChg chg="addSp delSp modSp new mod">
        <pc:chgData name="srinivas kondala" userId="9326dec935fa70b1" providerId="LiveId" clId="{57578BB3-D2FC-4C60-AD10-CFFB0A27E27E}" dt="2022-10-07T16:01:14.494" v="17822" actId="403"/>
        <pc:sldMkLst>
          <pc:docMk/>
          <pc:sldMk cId="1645472903" sldId="2118"/>
        </pc:sldMkLst>
        <pc:spChg chg="add mod">
          <ac:chgData name="srinivas kondala" userId="9326dec935fa70b1" providerId="LiveId" clId="{57578BB3-D2FC-4C60-AD10-CFFB0A27E27E}" dt="2022-10-07T15:49:36.215" v="17555" actId="1037"/>
          <ac:spMkLst>
            <pc:docMk/>
            <pc:sldMk cId="1645472903" sldId="2118"/>
            <ac:spMk id="2" creationId="{45C84FFE-526C-82B4-E92B-496DE2DB195F}"/>
          </ac:spMkLst>
        </pc:spChg>
        <pc:spChg chg="add del mod">
          <ac:chgData name="srinivas kondala" userId="9326dec935fa70b1" providerId="LiveId" clId="{57578BB3-D2FC-4C60-AD10-CFFB0A27E27E}" dt="2022-10-07T15:33:54.537" v="17030" actId="478"/>
          <ac:spMkLst>
            <pc:docMk/>
            <pc:sldMk cId="1645472903" sldId="2118"/>
            <ac:spMk id="3" creationId="{D1A277D9-85FF-8A68-BD59-DEF428B68EF7}"/>
          </ac:spMkLst>
        </pc:spChg>
        <pc:spChg chg="add mod">
          <ac:chgData name="srinivas kondala" userId="9326dec935fa70b1" providerId="LiveId" clId="{57578BB3-D2FC-4C60-AD10-CFFB0A27E27E}" dt="2022-10-07T15:49:36.215" v="17555" actId="1037"/>
          <ac:spMkLst>
            <pc:docMk/>
            <pc:sldMk cId="1645472903" sldId="2118"/>
            <ac:spMk id="4" creationId="{F293069D-7C29-55E4-6325-784314E325C0}"/>
          </ac:spMkLst>
        </pc:spChg>
        <pc:spChg chg="add mod">
          <ac:chgData name="srinivas kondala" userId="9326dec935fa70b1" providerId="LiveId" clId="{57578BB3-D2FC-4C60-AD10-CFFB0A27E27E}" dt="2022-10-07T15:49:36.215" v="17555" actId="1037"/>
          <ac:spMkLst>
            <pc:docMk/>
            <pc:sldMk cId="1645472903" sldId="2118"/>
            <ac:spMk id="5" creationId="{B0F30DBD-F39C-B1F9-E233-21F7FBFAF2C0}"/>
          </ac:spMkLst>
        </pc:spChg>
        <pc:spChg chg="add mod">
          <ac:chgData name="srinivas kondala" userId="9326dec935fa70b1" providerId="LiveId" clId="{57578BB3-D2FC-4C60-AD10-CFFB0A27E27E}" dt="2022-10-07T15:49:53.151" v="17572" actId="20577"/>
          <ac:spMkLst>
            <pc:docMk/>
            <pc:sldMk cId="1645472903" sldId="2118"/>
            <ac:spMk id="6" creationId="{46EA9E3D-BFFF-D7A4-614D-2579530CB11B}"/>
          </ac:spMkLst>
        </pc:spChg>
        <pc:spChg chg="add mod">
          <ac:chgData name="srinivas kondala" userId="9326dec935fa70b1" providerId="LiveId" clId="{57578BB3-D2FC-4C60-AD10-CFFB0A27E27E}" dt="2022-10-07T15:50:07.279" v="17589" actId="1035"/>
          <ac:spMkLst>
            <pc:docMk/>
            <pc:sldMk cId="1645472903" sldId="2118"/>
            <ac:spMk id="7" creationId="{70CD557F-FB16-47F9-2762-28C1E10F9120}"/>
          </ac:spMkLst>
        </pc:spChg>
        <pc:spChg chg="add mod">
          <ac:chgData name="srinivas kondala" userId="9326dec935fa70b1" providerId="LiveId" clId="{57578BB3-D2FC-4C60-AD10-CFFB0A27E27E}" dt="2022-10-07T15:50:23.457" v="17617" actId="1035"/>
          <ac:spMkLst>
            <pc:docMk/>
            <pc:sldMk cId="1645472903" sldId="2118"/>
            <ac:spMk id="8" creationId="{0F8C02FB-FFDC-1B37-9553-4EC75D4E6788}"/>
          </ac:spMkLst>
        </pc:spChg>
        <pc:spChg chg="add mod">
          <ac:chgData name="srinivas kondala" userId="9326dec935fa70b1" providerId="LiveId" clId="{57578BB3-D2FC-4C60-AD10-CFFB0A27E27E}" dt="2022-10-07T15:50:19.145" v="17614" actId="1035"/>
          <ac:spMkLst>
            <pc:docMk/>
            <pc:sldMk cId="1645472903" sldId="2118"/>
            <ac:spMk id="9" creationId="{7E06B0C5-6AB4-7282-BAF4-C5475AF4B276}"/>
          </ac:spMkLst>
        </pc:spChg>
        <pc:spChg chg="add mod">
          <ac:chgData name="srinivas kondala" userId="9326dec935fa70b1" providerId="LiveId" clId="{57578BB3-D2FC-4C60-AD10-CFFB0A27E27E}" dt="2022-10-07T15:50:30.486" v="17622" actId="1035"/>
          <ac:spMkLst>
            <pc:docMk/>
            <pc:sldMk cId="1645472903" sldId="2118"/>
            <ac:spMk id="10" creationId="{A58C3A6F-0D87-0135-2BFF-769B84A7808B}"/>
          </ac:spMkLst>
        </pc:spChg>
        <pc:spChg chg="add mod">
          <ac:chgData name="srinivas kondala" userId="9326dec935fa70b1" providerId="LiveId" clId="{57578BB3-D2FC-4C60-AD10-CFFB0A27E27E}" dt="2022-10-07T15:51:26.328" v="17675" actId="1035"/>
          <ac:spMkLst>
            <pc:docMk/>
            <pc:sldMk cId="1645472903" sldId="2118"/>
            <ac:spMk id="11" creationId="{553E1533-28E3-A2BB-ED49-27711239E05C}"/>
          </ac:spMkLst>
        </pc:spChg>
        <pc:spChg chg="add mod">
          <ac:chgData name="srinivas kondala" userId="9326dec935fa70b1" providerId="LiveId" clId="{57578BB3-D2FC-4C60-AD10-CFFB0A27E27E}" dt="2022-10-07T15:56:55.127" v="17695" actId="403"/>
          <ac:spMkLst>
            <pc:docMk/>
            <pc:sldMk cId="1645472903" sldId="2118"/>
            <ac:spMk id="12" creationId="{37EAD098-4144-2847-A8FF-598F773AD491}"/>
          </ac:spMkLst>
        </pc:spChg>
        <pc:spChg chg="add mod">
          <ac:chgData name="srinivas kondala" userId="9326dec935fa70b1" providerId="LiveId" clId="{57578BB3-D2FC-4C60-AD10-CFFB0A27E27E}" dt="2022-10-07T16:01:14.494" v="17822" actId="403"/>
          <ac:spMkLst>
            <pc:docMk/>
            <pc:sldMk cId="1645472903" sldId="2118"/>
            <ac:spMk id="13" creationId="{40C47BCD-B6A9-8611-E831-79EEEAFA3C5C}"/>
          </ac:spMkLst>
        </pc:spChg>
      </pc:sldChg>
      <pc:sldChg chg="addSp modSp new mod">
        <pc:chgData name="srinivas kondala" userId="9326dec935fa70b1" providerId="LiveId" clId="{57578BB3-D2FC-4C60-AD10-CFFB0A27E27E}" dt="2022-10-12T16:51:34.258" v="18243" actId="207"/>
        <pc:sldMkLst>
          <pc:docMk/>
          <pc:sldMk cId="2810988305" sldId="2119"/>
        </pc:sldMkLst>
        <pc:spChg chg="add mod">
          <ac:chgData name="srinivas kondala" userId="9326dec935fa70b1" providerId="LiveId" clId="{57578BB3-D2FC-4C60-AD10-CFFB0A27E27E}" dt="2022-10-07T16:03:58.242" v="17853" actId="1035"/>
          <ac:spMkLst>
            <pc:docMk/>
            <pc:sldMk cId="2810988305" sldId="2119"/>
            <ac:spMk id="2" creationId="{C525B964-121C-7992-575B-0C35DB22735E}"/>
          </ac:spMkLst>
        </pc:spChg>
        <pc:spChg chg="add mod">
          <ac:chgData name="srinivas kondala" userId="9326dec935fa70b1" providerId="LiveId" clId="{57578BB3-D2FC-4C60-AD10-CFFB0A27E27E}" dt="2022-10-07T16:09:40.384" v="17937" actId="1035"/>
          <ac:spMkLst>
            <pc:docMk/>
            <pc:sldMk cId="2810988305" sldId="2119"/>
            <ac:spMk id="3" creationId="{8F794A39-5106-04B5-E878-D01E2F2DDD73}"/>
          </ac:spMkLst>
        </pc:spChg>
        <pc:spChg chg="add mod">
          <ac:chgData name="srinivas kondala" userId="9326dec935fa70b1" providerId="LiveId" clId="{57578BB3-D2FC-4C60-AD10-CFFB0A27E27E}" dt="2022-10-12T16:44:25.270" v="17974" actId="1035"/>
          <ac:spMkLst>
            <pc:docMk/>
            <pc:sldMk cId="2810988305" sldId="2119"/>
            <ac:spMk id="4" creationId="{2D2392B5-1B0E-302E-7054-294E5AD3AAC7}"/>
          </ac:spMkLst>
        </pc:spChg>
        <pc:spChg chg="add mod">
          <ac:chgData name="srinivas kondala" userId="9326dec935fa70b1" providerId="LiveId" clId="{57578BB3-D2FC-4C60-AD10-CFFB0A27E27E}" dt="2022-10-12T16:48:21.690" v="18078" actId="207"/>
          <ac:spMkLst>
            <pc:docMk/>
            <pc:sldMk cId="2810988305" sldId="2119"/>
            <ac:spMk id="5" creationId="{FFD13CB1-2819-EAEE-A70F-B7995E09F470}"/>
          </ac:spMkLst>
        </pc:spChg>
        <pc:spChg chg="add mod">
          <ac:chgData name="srinivas kondala" userId="9326dec935fa70b1" providerId="LiveId" clId="{57578BB3-D2FC-4C60-AD10-CFFB0A27E27E}" dt="2022-10-12T16:51:13.642" v="18237" actId="403"/>
          <ac:spMkLst>
            <pc:docMk/>
            <pc:sldMk cId="2810988305" sldId="2119"/>
            <ac:spMk id="6" creationId="{2EB3F612-8C56-96DB-889D-E931A4591C5D}"/>
          </ac:spMkLst>
        </pc:spChg>
        <pc:spChg chg="add mod">
          <ac:chgData name="srinivas kondala" userId="9326dec935fa70b1" providerId="LiveId" clId="{57578BB3-D2FC-4C60-AD10-CFFB0A27E27E}" dt="2022-10-12T16:51:34.258" v="18243" actId="207"/>
          <ac:spMkLst>
            <pc:docMk/>
            <pc:sldMk cId="2810988305" sldId="2119"/>
            <ac:spMk id="7" creationId="{5DEDFDF3-11CA-FB8E-3EBE-E51B6286D7D8}"/>
          </ac:spMkLst>
        </pc:spChg>
      </pc:sldChg>
      <pc:sldChg chg="addSp modSp new mod">
        <pc:chgData name="srinivas kondala" userId="9326dec935fa70b1" providerId="LiveId" clId="{57578BB3-D2FC-4C60-AD10-CFFB0A27E27E}" dt="2022-10-12T18:05:12.856" v="18658" actId="404"/>
        <pc:sldMkLst>
          <pc:docMk/>
          <pc:sldMk cId="414259993" sldId="2120"/>
        </pc:sldMkLst>
        <pc:spChg chg="add mod">
          <ac:chgData name="srinivas kondala" userId="9326dec935fa70b1" providerId="LiveId" clId="{57578BB3-D2FC-4C60-AD10-CFFB0A27E27E}" dt="2022-10-12T17:58:01.248" v="18349" actId="1035"/>
          <ac:spMkLst>
            <pc:docMk/>
            <pc:sldMk cId="414259993" sldId="2120"/>
            <ac:spMk id="2" creationId="{1BBE03A8-3985-1DC0-76C8-3F4E799D4C0E}"/>
          </ac:spMkLst>
        </pc:spChg>
        <pc:spChg chg="add mod">
          <ac:chgData name="srinivas kondala" userId="9326dec935fa70b1" providerId="LiveId" clId="{57578BB3-D2FC-4C60-AD10-CFFB0A27E27E}" dt="2022-10-12T18:00:10.273" v="18411" actId="1035"/>
          <ac:spMkLst>
            <pc:docMk/>
            <pc:sldMk cId="414259993" sldId="2120"/>
            <ac:spMk id="3" creationId="{E1F68081-FB1D-F0FE-66DA-31220838AFEF}"/>
          </ac:spMkLst>
        </pc:spChg>
        <pc:spChg chg="add mod">
          <ac:chgData name="srinivas kondala" userId="9326dec935fa70b1" providerId="LiveId" clId="{57578BB3-D2FC-4C60-AD10-CFFB0A27E27E}" dt="2022-10-12T18:00:05.788" v="18406" actId="1036"/>
          <ac:spMkLst>
            <pc:docMk/>
            <pc:sldMk cId="414259993" sldId="2120"/>
            <ac:spMk id="4" creationId="{6ADF6BEC-B201-85C1-BBEB-EDEDE448927E}"/>
          </ac:spMkLst>
        </pc:spChg>
        <pc:spChg chg="add mod">
          <ac:chgData name="srinivas kondala" userId="9326dec935fa70b1" providerId="LiveId" clId="{57578BB3-D2FC-4C60-AD10-CFFB0A27E27E}" dt="2022-10-12T18:01:55.391" v="18486" actId="207"/>
          <ac:spMkLst>
            <pc:docMk/>
            <pc:sldMk cId="414259993" sldId="2120"/>
            <ac:spMk id="5" creationId="{312858A9-27DB-BDF8-EB0E-3571FA0524F5}"/>
          </ac:spMkLst>
        </pc:spChg>
        <pc:spChg chg="add mod">
          <ac:chgData name="srinivas kondala" userId="9326dec935fa70b1" providerId="LiveId" clId="{57578BB3-D2FC-4C60-AD10-CFFB0A27E27E}" dt="2022-10-12T18:03:18.970" v="18534" actId="1035"/>
          <ac:spMkLst>
            <pc:docMk/>
            <pc:sldMk cId="414259993" sldId="2120"/>
            <ac:spMk id="6" creationId="{587A91DF-1C0F-7CCA-33A2-07699165AB71}"/>
          </ac:spMkLst>
        </pc:spChg>
        <pc:spChg chg="add mod">
          <ac:chgData name="srinivas kondala" userId="9326dec935fa70b1" providerId="LiveId" clId="{57578BB3-D2FC-4C60-AD10-CFFB0A27E27E}" dt="2022-10-12T18:05:12.856" v="18658" actId="404"/>
          <ac:spMkLst>
            <pc:docMk/>
            <pc:sldMk cId="414259993" sldId="2120"/>
            <ac:spMk id="7" creationId="{80025BAF-FA49-AA28-3A4B-58328541FCE2}"/>
          </ac:spMkLst>
        </pc:spChg>
      </pc:sldChg>
      <pc:sldChg chg="addSp modSp new mod">
        <pc:chgData name="srinivas kondala" userId="9326dec935fa70b1" providerId="LiveId" clId="{57578BB3-D2FC-4C60-AD10-CFFB0A27E27E}" dt="2022-10-15T11:05:05.888" v="21961" actId="207"/>
        <pc:sldMkLst>
          <pc:docMk/>
          <pc:sldMk cId="774417566" sldId="2121"/>
        </pc:sldMkLst>
        <pc:spChg chg="add mod">
          <ac:chgData name="srinivas kondala" userId="9326dec935fa70b1" providerId="LiveId" clId="{57578BB3-D2FC-4C60-AD10-CFFB0A27E27E}" dt="2022-10-14T18:13:38.893" v="21187" actId="207"/>
          <ac:spMkLst>
            <pc:docMk/>
            <pc:sldMk cId="774417566" sldId="2121"/>
            <ac:spMk id="2" creationId="{84E58E75-36C2-A5F0-BD81-B779A5BDE3CF}"/>
          </ac:spMkLst>
        </pc:spChg>
        <pc:spChg chg="add mod">
          <ac:chgData name="srinivas kondala" userId="9326dec935fa70b1" providerId="LiveId" clId="{57578BB3-D2FC-4C60-AD10-CFFB0A27E27E}" dt="2022-10-15T09:49:47.226" v="21909" actId="1035"/>
          <ac:spMkLst>
            <pc:docMk/>
            <pc:sldMk cId="774417566" sldId="2121"/>
            <ac:spMk id="3" creationId="{AF58B4AF-D14B-B148-E93E-8B0F0AC4CBEC}"/>
          </ac:spMkLst>
        </pc:spChg>
        <pc:spChg chg="add mod">
          <ac:chgData name="srinivas kondala" userId="9326dec935fa70b1" providerId="LiveId" clId="{57578BB3-D2FC-4C60-AD10-CFFB0A27E27E}" dt="2022-10-15T11:03:29.138" v="21926" actId="1035"/>
          <ac:spMkLst>
            <pc:docMk/>
            <pc:sldMk cId="774417566" sldId="2121"/>
            <ac:spMk id="4" creationId="{E45DF51E-565A-EE5A-6258-F064407A3321}"/>
          </ac:spMkLst>
        </pc:spChg>
        <pc:spChg chg="add mod">
          <ac:chgData name="srinivas kondala" userId="9326dec935fa70b1" providerId="LiveId" clId="{57578BB3-D2FC-4C60-AD10-CFFB0A27E27E}" dt="2022-10-15T11:03:23.741" v="21921" actId="1035"/>
          <ac:spMkLst>
            <pc:docMk/>
            <pc:sldMk cId="774417566" sldId="2121"/>
            <ac:spMk id="5" creationId="{67AB9050-BAE9-476D-C70D-0291659100C9}"/>
          </ac:spMkLst>
        </pc:spChg>
        <pc:spChg chg="add mod">
          <ac:chgData name="srinivas kondala" userId="9326dec935fa70b1" providerId="LiveId" clId="{57578BB3-D2FC-4C60-AD10-CFFB0A27E27E}" dt="2022-10-15T11:04:12.657" v="21931" actId="1035"/>
          <ac:spMkLst>
            <pc:docMk/>
            <pc:sldMk cId="774417566" sldId="2121"/>
            <ac:spMk id="6" creationId="{8BB0EF80-2E1B-4D23-E8D9-E0D21AF7EF43}"/>
          </ac:spMkLst>
        </pc:spChg>
        <pc:spChg chg="add mod">
          <ac:chgData name="srinivas kondala" userId="9326dec935fa70b1" providerId="LiveId" clId="{57578BB3-D2FC-4C60-AD10-CFFB0A27E27E}" dt="2022-10-15T11:05:05.888" v="21961" actId="207"/>
          <ac:spMkLst>
            <pc:docMk/>
            <pc:sldMk cId="774417566" sldId="2121"/>
            <ac:spMk id="7" creationId="{A83C1833-00D6-2680-8854-F827EF534F99}"/>
          </ac:spMkLst>
        </pc:spChg>
      </pc:sldChg>
      <pc:sldChg chg="addSp modSp new mod">
        <pc:chgData name="srinivas kondala" userId="9326dec935fa70b1" providerId="LiveId" clId="{57578BB3-D2FC-4C60-AD10-CFFB0A27E27E}" dt="2022-10-13T17:36:59.096" v="19423" actId="207"/>
        <pc:sldMkLst>
          <pc:docMk/>
          <pc:sldMk cId="1121781910" sldId="2122"/>
        </pc:sldMkLst>
        <pc:spChg chg="add mod">
          <ac:chgData name="srinivas kondala" userId="9326dec935fa70b1" providerId="LiveId" clId="{57578BB3-D2FC-4C60-AD10-CFFB0A27E27E}" dt="2022-10-13T17:10:34.849" v="18946" actId="1037"/>
          <ac:spMkLst>
            <pc:docMk/>
            <pc:sldMk cId="1121781910" sldId="2122"/>
            <ac:spMk id="2" creationId="{90137856-126E-9166-0FB8-3BC11CD93A81}"/>
          </ac:spMkLst>
        </pc:spChg>
        <pc:spChg chg="add mod">
          <ac:chgData name="srinivas kondala" userId="9326dec935fa70b1" providerId="LiveId" clId="{57578BB3-D2FC-4C60-AD10-CFFB0A27E27E}" dt="2022-10-13T17:12:48.287" v="18995" actId="1036"/>
          <ac:spMkLst>
            <pc:docMk/>
            <pc:sldMk cId="1121781910" sldId="2122"/>
            <ac:spMk id="3" creationId="{B5FFEDFC-924D-5200-7EEE-2CF90016878D}"/>
          </ac:spMkLst>
        </pc:spChg>
        <pc:spChg chg="add mod">
          <ac:chgData name="srinivas kondala" userId="9326dec935fa70b1" providerId="LiveId" clId="{57578BB3-D2FC-4C60-AD10-CFFB0A27E27E}" dt="2022-10-13T17:16:20.207" v="19101" actId="1035"/>
          <ac:spMkLst>
            <pc:docMk/>
            <pc:sldMk cId="1121781910" sldId="2122"/>
            <ac:spMk id="4" creationId="{12FC0EE0-7EAF-DEAC-D141-90BEACA6B7DB}"/>
          </ac:spMkLst>
        </pc:spChg>
        <pc:spChg chg="add mod">
          <ac:chgData name="srinivas kondala" userId="9326dec935fa70b1" providerId="LiveId" clId="{57578BB3-D2FC-4C60-AD10-CFFB0A27E27E}" dt="2022-10-13T17:16:15.350" v="19099" actId="1035"/>
          <ac:spMkLst>
            <pc:docMk/>
            <pc:sldMk cId="1121781910" sldId="2122"/>
            <ac:spMk id="5" creationId="{A89B83AC-8748-DC13-5952-7EE65942C1FF}"/>
          </ac:spMkLst>
        </pc:spChg>
        <pc:spChg chg="add mod">
          <ac:chgData name="srinivas kondala" userId="9326dec935fa70b1" providerId="LiveId" clId="{57578BB3-D2FC-4C60-AD10-CFFB0A27E27E}" dt="2022-10-13T17:33:56.722" v="19201" actId="1035"/>
          <ac:spMkLst>
            <pc:docMk/>
            <pc:sldMk cId="1121781910" sldId="2122"/>
            <ac:spMk id="6" creationId="{134CD231-F044-2E66-546D-E3A3D0FE82CB}"/>
          </ac:spMkLst>
        </pc:spChg>
        <pc:spChg chg="add mod">
          <ac:chgData name="srinivas kondala" userId="9326dec935fa70b1" providerId="LiveId" clId="{57578BB3-D2FC-4C60-AD10-CFFB0A27E27E}" dt="2022-10-13T17:34:01.675" v="19208" actId="1035"/>
          <ac:spMkLst>
            <pc:docMk/>
            <pc:sldMk cId="1121781910" sldId="2122"/>
            <ac:spMk id="7" creationId="{10464D75-2AD2-920C-81D6-0D013EFC5F29}"/>
          </ac:spMkLst>
        </pc:spChg>
        <pc:spChg chg="add mod">
          <ac:chgData name="srinivas kondala" userId="9326dec935fa70b1" providerId="LiveId" clId="{57578BB3-D2FC-4C60-AD10-CFFB0A27E27E}" dt="2022-10-13T17:36:59.096" v="19423" actId="207"/>
          <ac:spMkLst>
            <pc:docMk/>
            <pc:sldMk cId="1121781910" sldId="2122"/>
            <ac:spMk id="8" creationId="{DBE05091-B4A8-555F-17E2-43F636B7D845}"/>
          </ac:spMkLst>
        </pc:spChg>
      </pc:sldChg>
      <pc:sldChg chg="addSp modSp new mod">
        <pc:chgData name="srinivas kondala" userId="9326dec935fa70b1" providerId="LiveId" clId="{57578BB3-D2FC-4C60-AD10-CFFB0A27E27E}" dt="2022-10-14T17:35:56.413" v="20050" actId="14100"/>
        <pc:sldMkLst>
          <pc:docMk/>
          <pc:sldMk cId="4236764963" sldId="2123"/>
        </pc:sldMkLst>
        <pc:spChg chg="add mod">
          <ac:chgData name="srinivas kondala" userId="9326dec935fa70b1" providerId="LiveId" clId="{57578BB3-D2FC-4C60-AD10-CFFB0A27E27E}" dt="2022-10-14T17:01:21.164" v="19463" actId="1035"/>
          <ac:spMkLst>
            <pc:docMk/>
            <pc:sldMk cId="4236764963" sldId="2123"/>
            <ac:spMk id="2" creationId="{162FE276-AA3D-78E0-1417-0999DC8904F2}"/>
          </ac:spMkLst>
        </pc:spChg>
        <pc:spChg chg="add mod">
          <ac:chgData name="srinivas kondala" userId="9326dec935fa70b1" providerId="LiveId" clId="{57578BB3-D2FC-4C60-AD10-CFFB0A27E27E}" dt="2022-10-14T17:03:44.406" v="19564" actId="20577"/>
          <ac:spMkLst>
            <pc:docMk/>
            <pc:sldMk cId="4236764963" sldId="2123"/>
            <ac:spMk id="3" creationId="{A6DC0875-6F54-B96D-8278-C56BE337BF6A}"/>
          </ac:spMkLst>
        </pc:spChg>
        <pc:spChg chg="add mod">
          <ac:chgData name="srinivas kondala" userId="9326dec935fa70b1" providerId="LiveId" clId="{57578BB3-D2FC-4C60-AD10-CFFB0A27E27E}" dt="2022-10-14T17:05:38.107" v="19627" actId="1035"/>
          <ac:spMkLst>
            <pc:docMk/>
            <pc:sldMk cId="4236764963" sldId="2123"/>
            <ac:spMk id="4" creationId="{E4113C6C-E14C-7C60-42A2-C4070FAA562F}"/>
          </ac:spMkLst>
        </pc:spChg>
        <pc:spChg chg="add mod">
          <ac:chgData name="srinivas kondala" userId="9326dec935fa70b1" providerId="LiveId" clId="{57578BB3-D2FC-4C60-AD10-CFFB0A27E27E}" dt="2022-10-14T17:13:50.590" v="19782" actId="1035"/>
          <ac:spMkLst>
            <pc:docMk/>
            <pc:sldMk cId="4236764963" sldId="2123"/>
            <ac:spMk id="5" creationId="{598586F3-D524-4CA4-D8DC-57F6C9F94159}"/>
          </ac:spMkLst>
        </pc:spChg>
        <pc:spChg chg="add mod">
          <ac:chgData name="srinivas kondala" userId="9326dec935fa70b1" providerId="LiveId" clId="{57578BB3-D2FC-4C60-AD10-CFFB0A27E27E}" dt="2022-10-14T17:24:36.018" v="19941" actId="1037"/>
          <ac:spMkLst>
            <pc:docMk/>
            <pc:sldMk cId="4236764963" sldId="2123"/>
            <ac:spMk id="6" creationId="{5215E9A5-18D5-3795-1E42-E7454C25F5D1}"/>
          </ac:spMkLst>
        </pc:spChg>
        <pc:spChg chg="add mod">
          <ac:chgData name="srinivas kondala" userId="9326dec935fa70b1" providerId="LiveId" clId="{57578BB3-D2FC-4C60-AD10-CFFB0A27E27E}" dt="2022-10-14T17:25:01.719" v="19974" actId="1035"/>
          <ac:spMkLst>
            <pc:docMk/>
            <pc:sldMk cId="4236764963" sldId="2123"/>
            <ac:spMk id="7" creationId="{CD636C7F-AD6D-0C30-48AA-90E0DD5965F3}"/>
          </ac:spMkLst>
        </pc:spChg>
        <pc:spChg chg="add mod">
          <ac:chgData name="srinivas kondala" userId="9326dec935fa70b1" providerId="LiveId" clId="{57578BB3-D2FC-4C60-AD10-CFFB0A27E27E}" dt="2022-10-14T17:25:06.405" v="19982" actId="1035"/>
          <ac:spMkLst>
            <pc:docMk/>
            <pc:sldMk cId="4236764963" sldId="2123"/>
            <ac:spMk id="8" creationId="{6F55794E-6668-7B66-85BD-35EC4A7D4919}"/>
          </ac:spMkLst>
        </pc:spChg>
        <pc:spChg chg="add mod">
          <ac:chgData name="srinivas kondala" userId="9326dec935fa70b1" providerId="LiveId" clId="{57578BB3-D2FC-4C60-AD10-CFFB0A27E27E}" dt="2022-10-14T17:35:56.413" v="20050" actId="14100"/>
          <ac:spMkLst>
            <pc:docMk/>
            <pc:sldMk cId="4236764963" sldId="2123"/>
            <ac:spMk id="9" creationId="{D27168FA-47F3-99B4-FA57-189D59375914}"/>
          </ac:spMkLst>
        </pc:spChg>
      </pc:sldChg>
      <pc:sldChg chg="addSp modSp new mod">
        <pc:chgData name="srinivas kondala" userId="9326dec935fa70b1" providerId="LiveId" clId="{57578BB3-D2FC-4C60-AD10-CFFB0A27E27E}" dt="2022-10-14T17:57:32.719" v="20795" actId="1036"/>
        <pc:sldMkLst>
          <pc:docMk/>
          <pc:sldMk cId="611405031" sldId="2124"/>
        </pc:sldMkLst>
        <pc:spChg chg="add mod">
          <ac:chgData name="srinivas kondala" userId="9326dec935fa70b1" providerId="LiveId" clId="{57578BB3-D2FC-4C60-AD10-CFFB0A27E27E}" dt="2022-10-14T17:36:56.833" v="20086" actId="1035"/>
          <ac:spMkLst>
            <pc:docMk/>
            <pc:sldMk cId="611405031" sldId="2124"/>
            <ac:spMk id="2" creationId="{506E12EC-16AE-D0A7-7773-425ECF058BEC}"/>
          </ac:spMkLst>
        </pc:spChg>
        <pc:spChg chg="add mod">
          <ac:chgData name="srinivas kondala" userId="9326dec935fa70b1" providerId="LiveId" clId="{57578BB3-D2FC-4C60-AD10-CFFB0A27E27E}" dt="2022-10-14T17:41:57.803" v="20160" actId="1035"/>
          <ac:spMkLst>
            <pc:docMk/>
            <pc:sldMk cId="611405031" sldId="2124"/>
            <ac:spMk id="3" creationId="{22D019DE-8D24-9552-5723-3116E98F18F4}"/>
          </ac:spMkLst>
        </pc:spChg>
        <pc:spChg chg="add mod">
          <ac:chgData name="srinivas kondala" userId="9326dec935fa70b1" providerId="LiveId" clId="{57578BB3-D2FC-4C60-AD10-CFFB0A27E27E}" dt="2022-10-14T17:43:29.772" v="20226" actId="1035"/>
          <ac:spMkLst>
            <pc:docMk/>
            <pc:sldMk cId="611405031" sldId="2124"/>
            <ac:spMk id="4" creationId="{10E558EE-0001-50DF-0D86-FC4D6E086303}"/>
          </ac:spMkLst>
        </pc:spChg>
        <pc:spChg chg="add mod">
          <ac:chgData name="srinivas kondala" userId="9326dec935fa70b1" providerId="LiveId" clId="{57578BB3-D2FC-4C60-AD10-CFFB0A27E27E}" dt="2022-10-14T17:48:43.451" v="20345" actId="1035"/>
          <ac:spMkLst>
            <pc:docMk/>
            <pc:sldMk cId="611405031" sldId="2124"/>
            <ac:spMk id="5" creationId="{93D7A5F8-0AAD-8F0D-0FD3-B31721291258}"/>
          </ac:spMkLst>
        </pc:spChg>
        <pc:spChg chg="add mod">
          <ac:chgData name="srinivas kondala" userId="9326dec935fa70b1" providerId="LiveId" clId="{57578BB3-D2FC-4C60-AD10-CFFB0A27E27E}" dt="2022-10-14T17:51:26.195" v="20495" actId="1035"/>
          <ac:spMkLst>
            <pc:docMk/>
            <pc:sldMk cId="611405031" sldId="2124"/>
            <ac:spMk id="6" creationId="{B818770A-2214-5ABF-A4E3-EE8CB141BBBC}"/>
          </ac:spMkLst>
        </pc:spChg>
        <pc:spChg chg="add mod">
          <ac:chgData name="srinivas kondala" userId="9326dec935fa70b1" providerId="LiveId" clId="{57578BB3-D2FC-4C60-AD10-CFFB0A27E27E}" dt="2022-10-14T17:51:18.790" v="20471" actId="1035"/>
          <ac:spMkLst>
            <pc:docMk/>
            <pc:sldMk cId="611405031" sldId="2124"/>
            <ac:spMk id="7" creationId="{4F68CB78-7F95-A3A9-3520-01B45960A5EA}"/>
          </ac:spMkLst>
        </pc:spChg>
        <pc:spChg chg="add mod">
          <ac:chgData name="srinivas kondala" userId="9326dec935fa70b1" providerId="LiveId" clId="{57578BB3-D2FC-4C60-AD10-CFFB0A27E27E}" dt="2022-10-14T17:52:43.931" v="20577" actId="207"/>
          <ac:spMkLst>
            <pc:docMk/>
            <pc:sldMk cId="611405031" sldId="2124"/>
            <ac:spMk id="8" creationId="{4EE9FAAF-3380-25A2-56AB-52C61334E850}"/>
          </ac:spMkLst>
        </pc:spChg>
        <pc:spChg chg="add mod">
          <ac:chgData name="srinivas kondala" userId="9326dec935fa70b1" providerId="LiveId" clId="{57578BB3-D2FC-4C60-AD10-CFFB0A27E27E}" dt="2022-10-14T17:57:32.719" v="20795" actId="1036"/>
          <ac:spMkLst>
            <pc:docMk/>
            <pc:sldMk cId="611405031" sldId="2124"/>
            <ac:spMk id="9" creationId="{4C1D1947-9313-A973-7E47-016871A4CA3B}"/>
          </ac:spMkLst>
        </pc:spChg>
        <pc:spChg chg="add mod">
          <ac:chgData name="srinivas kondala" userId="9326dec935fa70b1" providerId="LiveId" clId="{57578BB3-D2FC-4C60-AD10-CFFB0A27E27E}" dt="2022-10-14T17:57:08.667" v="20773" actId="1035"/>
          <ac:spMkLst>
            <pc:docMk/>
            <pc:sldMk cId="611405031" sldId="2124"/>
            <ac:spMk id="10" creationId="{B8303951-7F42-E210-BD1B-2A7022477F6F}"/>
          </ac:spMkLst>
        </pc:spChg>
      </pc:sldChg>
      <pc:sldChg chg="addSp modSp new mod">
        <pc:chgData name="srinivas kondala" userId="9326dec935fa70b1" providerId="LiveId" clId="{57578BB3-D2FC-4C60-AD10-CFFB0A27E27E}" dt="2022-10-14T18:12:15.802" v="21114" actId="207"/>
        <pc:sldMkLst>
          <pc:docMk/>
          <pc:sldMk cId="1114527041" sldId="2125"/>
        </pc:sldMkLst>
        <pc:spChg chg="add mod">
          <ac:chgData name="srinivas kondala" userId="9326dec935fa70b1" providerId="LiveId" clId="{57578BB3-D2FC-4C60-AD10-CFFB0A27E27E}" dt="2022-10-14T18:03:32.298" v="20906" actId="1035"/>
          <ac:spMkLst>
            <pc:docMk/>
            <pc:sldMk cId="1114527041" sldId="2125"/>
            <ac:spMk id="2" creationId="{2F909B2E-029A-763A-E8C1-0F6D33F32970}"/>
          </ac:spMkLst>
        </pc:spChg>
        <pc:spChg chg="add mod">
          <ac:chgData name="srinivas kondala" userId="9326dec935fa70b1" providerId="LiveId" clId="{57578BB3-D2FC-4C60-AD10-CFFB0A27E27E}" dt="2022-10-14T18:03:38.391" v="20909" actId="1035"/>
          <ac:spMkLst>
            <pc:docMk/>
            <pc:sldMk cId="1114527041" sldId="2125"/>
            <ac:spMk id="3" creationId="{A0426C1C-0FF3-6CB1-4F25-C4440EA1FEA7}"/>
          </ac:spMkLst>
        </pc:spChg>
        <pc:spChg chg="add mod">
          <ac:chgData name="srinivas kondala" userId="9326dec935fa70b1" providerId="LiveId" clId="{57578BB3-D2FC-4C60-AD10-CFFB0A27E27E}" dt="2022-10-14T18:05:06.468" v="20936" actId="14100"/>
          <ac:spMkLst>
            <pc:docMk/>
            <pc:sldMk cId="1114527041" sldId="2125"/>
            <ac:spMk id="4" creationId="{1D080495-D9F8-3975-1AFE-FDD0C36BAC1F}"/>
          </ac:spMkLst>
        </pc:spChg>
        <pc:spChg chg="add mod">
          <ac:chgData name="srinivas kondala" userId="9326dec935fa70b1" providerId="LiveId" clId="{57578BB3-D2FC-4C60-AD10-CFFB0A27E27E}" dt="2022-10-14T18:07:39.955" v="21019" actId="207"/>
          <ac:spMkLst>
            <pc:docMk/>
            <pc:sldMk cId="1114527041" sldId="2125"/>
            <ac:spMk id="5" creationId="{7978353F-D345-4CC4-5E05-6B57E4819C5F}"/>
          </ac:spMkLst>
        </pc:spChg>
        <pc:spChg chg="add mod">
          <ac:chgData name="srinivas kondala" userId="9326dec935fa70b1" providerId="LiveId" clId="{57578BB3-D2FC-4C60-AD10-CFFB0A27E27E}" dt="2022-10-14T18:09:59.656" v="21048" actId="404"/>
          <ac:spMkLst>
            <pc:docMk/>
            <pc:sldMk cId="1114527041" sldId="2125"/>
            <ac:spMk id="6" creationId="{9FEA9339-2008-2677-FD67-DE832F51A5A4}"/>
          </ac:spMkLst>
        </pc:spChg>
        <pc:spChg chg="add mod">
          <ac:chgData name="srinivas kondala" userId="9326dec935fa70b1" providerId="LiveId" clId="{57578BB3-D2FC-4C60-AD10-CFFB0A27E27E}" dt="2022-10-14T18:12:15.802" v="21114" actId="207"/>
          <ac:spMkLst>
            <pc:docMk/>
            <pc:sldMk cId="1114527041" sldId="2125"/>
            <ac:spMk id="7" creationId="{113574E8-2155-4185-156A-5B372A511456}"/>
          </ac:spMkLst>
        </pc:spChg>
      </pc:sldChg>
      <pc:sldChg chg="addSp modSp new mod">
        <pc:chgData name="srinivas kondala" userId="9326dec935fa70b1" providerId="LiveId" clId="{57578BB3-D2FC-4C60-AD10-CFFB0A27E27E}" dt="2022-10-15T11:22:04.498" v="22486" actId="1036"/>
        <pc:sldMkLst>
          <pc:docMk/>
          <pc:sldMk cId="4068985911" sldId="2126"/>
        </pc:sldMkLst>
        <pc:spChg chg="add mod">
          <ac:chgData name="srinivas kondala" userId="9326dec935fa70b1" providerId="LiveId" clId="{57578BB3-D2FC-4C60-AD10-CFFB0A27E27E}" dt="2022-10-15T11:10:36.480" v="22117" actId="207"/>
          <ac:spMkLst>
            <pc:docMk/>
            <pc:sldMk cId="4068985911" sldId="2126"/>
            <ac:spMk id="2" creationId="{5FEFFCD5-0F2D-0A8E-5AAA-33BB1617A05D}"/>
          </ac:spMkLst>
        </pc:spChg>
        <pc:spChg chg="add mod">
          <ac:chgData name="srinivas kondala" userId="9326dec935fa70b1" providerId="LiveId" clId="{57578BB3-D2FC-4C60-AD10-CFFB0A27E27E}" dt="2022-10-15T11:22:04.498" v="22486" actId="1036"/>
          <ac:spMkLst>
            <pc:docMk/>
            <pc:sldMk cId="4068985911" sldId="2126"/>
            <ac:spMk id="3" creationId="{3FC67075-B8EA-FA4E-6EFE-95B5FF1F2789}"/>
          </ac:spMkLst>
        </pc:spChg>
        <pc:spChg chg="add mod">
          <ac:chgData name="srinivas kondala" userId="9326dec935fa70b1" providerId="LiveId" clId="{57578BB3-D2FC-4C60-AD10-CFFB0A27E27E}" dt="2022-10-15T11:21:55.986" v="22463" actId="1036"/>
          <ac:spMkLst>
            <pc:docMk/>
            <pc:sldMk cId="4068985911" sldId="2126"/>
            <ac:spMk id="4" creationId="{7966F0AC-DCA4-7467-4AC6-DEBEB673E672}"/>
          </ac:spMkLst>
        </pc:spChg>
      </pc:sldChg>
      <pc:sldChg chg="addSp modSp new mod">
        <pc:chgData name="srinivas kondala" userId="9326dec935fa70b1" providerId="LiveId" clId="{57578BB3-D2FC-4C60-AD10-CFFB0A27E27E}" dt="2022-10-15T11:37:24.399" v="23037" actId="1035"/>
        <pc:sldMkLst>
          <pc:docMk/>
          <pc:sldMk cId="2130212983" sldId="2127"/>
        </pc:sldMkLst>
        <pc:spChg chg="add mod">
          <ac:chgData name="srinivas kondala" userId="9326dec935fa70b1" providerId="LiveId" clId="{57578BB3-D2FC-4C60-AD10-CFFB0A27E27E}" dt="2022-10-15T11:27:04.457" v="22649" actId="1035"/>
          <ac:spMkLst>
            <pc:docMk/>
            <pc:sldMk cId="2130212983" sldId="2127"/>
            <ac:spMk id="2" creationId="{FF915C21-12CF-A67D-C4E8-D6A6DD2B9B20}"/>
          </ac:spMkLst>
        </pc:spChg>
        <pc:spChg chg="add mod">
          <ac:chgData name="srinivas kondala" userId="9326dec935fa70b1" providerId="LiveId" clId="{57578BB3-D2FC-4C60-AD10-CFFB0A27E27E}" dt="2022-10-15T11:37:24.399" v="23037" actId="1035"/>
          <ac:spMkLst>
            <pc:docMk/>
            <pc:sldMk cId="2130212983" sldId="2127"/>
            <ac:spMk id="3" creationId="{259E3911-9D6E-D407-7457-C6FEF7148762}"/>
          </ac:spMkLst>
        </pc:spChg>
        <pc:spChg chg="add mod">
          <ac:chgData name="srinivas kondala" userId="9326dec935fa70b1" providerId="LiveId" clId="{57578BB3-D2FC-4C60-AD10-CFFB0A27E27E}" dt="2022-10-15T11:37:17.460" v="23008" actId="1035"/>
          <ac:spMkLst>
            <pc:docMk/>
            <pc:sldMk cId="2130212983" sldId="2127"/>
            <ac:spMk id="4" creationId="{C595A7CB-8CD0-EB92-3DDF-53E5461A1C25}"/>
          </ac:spMkLst>
        </pc:spChg>
      </pc:sldChg>
      <pc:sldChg chg="addSp modSp new mod">
        <pc:chgData name="srinivas kondala" userId="9326dec935fa70b1" providerId="LiveId" clId="{57578BB3-D2FC-4C60-AD10-CFFB0A27E27E}" dt="2022-10-15T11:55:59.495" v="23793" actId="207"/>
        <pc:sldMkLst>
          <pc:docMk/>
          <pc:sldMk cId="728501000" sldId="2128"/>
        </pc:sldMkLst>
        <pc:spChg chg="add mod">
          <ac:chgData name="srinivas kondala" userId="9326dec935fa70b1" providerId="LiveId" clId="{57578BB3-D2FC-4C60-AD10-CFFB0A27E27E}" dt="2022-10-15T11:40:21.797" v="23203" actId="207"/>
          <ac:spMkLst>
            <pc:docMk/>
            <pc:sldMk cId="728501000" sldId="2128"/>
            <ac:spMk id="2" creationId="{5A972752-E37A-974A-9AED-A33CE8230888}"/>
          </ac:spMkLst>
        </pc:spChg>
        <pc:spChg chg="add mod">
          <ac:chgData name="srinivas kondala" userId="9326dec935fa70b1" providerId="LiveId" clId="{57578BB3-D2FC-4C60-AD10-CFFB0A27E27E}" dt="2022-10-15T11:43:19.829" v="23338" actId="207"/>
          <ac:spMkLst>
            <pc:docMk/>
            <pc:sldMk cId="728501000" sldId="2128"/>
            <ac:spMk id="3" creationId="{7252D246-A11C-090F-D6A7-846D2F6D45D1}"/>
          </ac:spMkLst>
        </pc:spChg>
        <pc:spChg chg="add mod">
          <ac:chgData name="srinivas kondala" userId="9326dec935fa70b1" providerId="LiveId" clId="{57578BB3-D2FC-4C60-AD10-CFFB0A27E27E}" dt="2022-10-15T11:46:51.418" v="23481" actId="207"/>
          <ac:spMkLst>
            <pc:docMk/>
            <pc:sldMk cId="728501000" sldId="2128"/>
            <ac:spMk id="4" creationId="{917DA4DC-DAFC-D6F7-539B-14118F2DEB43}"/>
          </ac:spMkLst>
        </pc:spChg>
        <pc:spChg chg="add mod">
          <ac:chgData name="srinivas kondala" userId="9326dec935fa70b1" providerId="LiveId" clId="{57578BB3-D2FC-4C60-AD10-CFFB0A27E27E}" dt="2022-10-15T11:53:05.234" v="23666" actId="207"/>
          <ac:spMkLst>
            <pc:docMk/>
            <pc:sldMk cId="728501000" sldId="2128"/>
            <ac:spMk id="5" creationId="{993207A7-AB63-A3D6-455C-6320827D71E9}"/>
          </ac:spMkLst>
        </pc:spChg>
        <pc:spChg chg="add mod">
          <ac:chgData name="srinivas kondala" userId="9326dec935fa70b1" providerId="LiveId" clId="{57578BB3-D2FC-4C60-AD10-CFFB0A27E27E}" dt="2022-10-15T11:55:59.495" v="23793" actId="207"/>
          <ac:spMkLst>
            <pc:docMk/>
            <pc:sldMk cId="728501000" sldId="2128"/>
            <ac:spMk id="6" creationId="{244821D1-DFCC-506B-9F9D-F1748D0B4ED5}"/>
          </ac:spMkLst>
        </pc:spChg>
      </pc:sldChg>
      <pc:sldChg chg="addSp modSp new mod">
        <pc:chgData name="srinivas kondala" userId="9326dec935fa70b1" providerId="LiveId" clId="{57578BB3-D2FC-4C60-AD10-CFFB0A27E27E}" dt="2022-10-15T12:11:54.631" v="24347" actId="1036"/>
        <pc:sldMkLst>
          <pc:docMk/>
          <pc:sldMk cId="526239152" sldId="2129"/>
        </pc:sldMkLst>
        <pc:spChg chg="add mod">
          <ac:chgData name="srinivas kondala" userId="9326dec935fa70b1" providerId="LiveId" clId="{57578BB3-D2FC-4C60-AD10-CFFB0A27E27E}" dt="2022-10-15T11:59:28.642" v="23909" actId="1035"/>
          <ac:spMkLst>
            <pc:docMk/>
            <pc:sldMk cId="526239152" sldId="2129"/>
            <ac:spMk id="2" creationId="{C7CDEAA2-7AEA-BA5D-2675-3520FF9DD6D7}"/>
          </ac:spMkLst>
        </pc:spChg>
        <pc:spChg chg="add mod">
          <ac:chgData name="srinivas kondala" userId="9326dec935fa70b1" providerId="LiveId" clId="{57578BB3-D2FC-4C60-AD10-CFFB0A27E27E}" dt="2022-10-15T12:11:54.631" v="24347" actId="1036"/>
          <ac:spMkLst>
            <pc:docMk/>
            <pc:sldMk cId="526239152" sldId="2129"/>
            <ac:spMk id="3" creationId="{6479FE7B-873F-B23F-5D11-9A4957C62A7A}"/>
          </ac:spMkLst>
        </pc:spChg>
        <pc:spChg chg="add mod">
          <ac:chgData name="srinivas kondala" userId="9326dec935fa70b1" providerId="LiveId" clId="{57578BB3-D2FC-4C60-AD10-CFFB0A27E27E}" dt="2022-10-15T12:11:50.076" v="24328" actId="1036"/>
          <ac:spMkLst>
            <pc:docMk/>
            <pc:sldMk cId="526239152" sldId="2129"/>
            <ac:spMk id="4" creationId="{4EBF7472-6E73-C048-CF37-BCEFC7FC1470}"/>
          </ac:spMkLst>
        </pc:spChg>
      </pc:sldChg>
      <pc:sldChg chg="addSp modSp new mod">
        <pc:chgData name="srinivas kondala" userId="9326dec935fa70b1" providerId="LiveId" clId="{57578BB3-D2FC-4C60-AD10-CFFB0A27E27E}" dt="2022-10-15T17:06:40.066" v="25087" actId="1036"/>
        <pc:sldMkLst>
          <pc:docMk/>
          <pc:sldMk cId="555096286" sldId="2130"/>
        </pc:sldMkLst>
        <pc:spChg chg="add mod">
          <ac:chgData name="srinivas kondala" userId="9326dec935fa70b1" providerId="LiveId" clId="{57578BB3-D2FC-4C60-AD10-CFFB0A27E27E}" dt="2022-10-15T13:11:34.767" v="24576" actId="14100"/>
          <ac:spMkLst>
            <pc:docMk/>
            <pc:sldMk cId="555096286" sldId="2130"/>
            <ac:spMk id="2" creationId="{5A3DB699-6D5E-0043-8F01-9FD53269569C}"/>
          </ac:spMkLst>
        </pc:spChg>
        <pc:spChg chg="add mod">
          <ac:chgData name="srinivas kondala" userId="9326dec935fa70b1" providerId="LiveId" clId="{57578BB3-D2FC-4C60-AD10-CFFB0A27E27E}" dt="2022-10-15T17:06:40.066" v="25087" actId="1036"/>
          <ac:spMkLst>
            <pc:docMk/>
            <pc:sldMk cId="555096286" sldId="2130"/>
            <ac:spMk id="3" creationId="{1EC03B64-96BD-7C0C-5072-82F7BAC96629}"/>
          </ac:spMkLst>
        </pc:spChg>
        <pc:spChg chg="add mod">
          <ac:chgData name="srinivas kondala" userId="9326dec935fa70b1" providerId="LiveId" clId="{57578BB3-D2FC-4C60-AD10-CFFB0A27E27E}" dt="2022-10-15T17:06:35.675" v="25075" actId="1036"/>
          <ac:spMkLst>
            <pc:docMk/>
            <pc:sldMk cId="555096286" sldId="2130"/>
            <ac:spMk id="4" creationId="{AD0E329D-C280-C9D8-2179-C63FDF20682A}"/>
          </ac:spMkLst>
        </pc:spChg>
      </pc:sldChg>
      <pc:sldChg chg="addSp modSp new mod">
        <pc:chgData name="srinivas kondala" userId="9326dec935fa70b1" providerId="LiveId" clId="{57578BB3-D2FC-4C60-AD10-CFFB0A27E27E}" dt="2022-10-15T17:59:16.603" v="25845" actId="1036"/>
        <pc:sldMkLst>
          <pc:docMk/>
          <pc:sldMk cId="2543315993" sldId="2131"/>
        </pc:sldMkLst>
        <pc:spChg chg="add mod">
          <ac:chgData name="srinivas kondala" userId="9326dec935fa70b1" providerId="LiveId" clId="{57578BB3-D2FC-4C60-AD10-CFFB0A27E27E}" dt="2022-10-15T17:38:10.327" v="25280" actId="1035"/>
          <ac:spMkLst>
            <pc:docMk/>
            <pc:sldMk cId="2543315993" sldId="2131"/>
            <ac:spMk id="2" creationId="{00147F8A-7DA3-A294-07E8-9F7899A9EF0D}"/>
          </ac:spMkLst>
        </pc:spChg>
        <pc:spChg chg="add mod">
          <ac:chgData name="srinivas kondala" userId="9326dec935fa70b1" providerId="LiveId" clId="{57578BB3-D2FC-4C60-AD10-CFFB0A27E27E}" dt="2022-10-15T17:58:52.416" v="25821" actId="1035"/>
          <ac:spMkLst>
            <pc:docMk/>
            <pc:sldMk cId="2543315993" sldId="2131"/>
            <ac:spMk id="3" creationId="{F58222C1-6E93-C12F-1B2E-469EAAB184C2}"/>
          </ac:spMkLst>
        </pc:spChg>
        <pc:spChg chg="add mod">
          <ac:chgData name="srinivas kondala" userId="9326dec935fa70b1" providerId="LiveId" clId="{57578BB3-D2FC-4C60-AD10-CFFB0A27E27E}" dt="2022-10-15T17:58:57.596" v="25823" actId="1035"/>
          <ac:spMkLst>
            <pc:docMk/>
            <pc:sldMk cId="2543315993" sldId="2131"/>
            <ac:spMk id="4" creationId="{3D155008-F970-9068-C776-5A8B44D8CB3A}"/>
          </ac:spMkLst>
        </pc:spChg>
        <pc:spChg chg="add mod">
          <ac:chgData name="srinivas kondala" userId="9326dec935fa70b1" providerId="LiveId" clId="{57578BB3-D2FC-4C60-AD10-CFFB0A27E27E}" dt="2022-10-15T17:59:16.603" v="25845" actId="1036"/>
          <ac:spMkLst>
            <pc:docMk/>
            <pc:sldMk cId="2543315993" sldId="2131"/>
            <ac:spMk id="5" creationId="{6E0C9DB4-A434-05CC-F668-341775B01ABE}"/>
          </ac:spMkLst>
        </pc:spChg>
        <pc:spChg chg="add mod">
          <ac:chgData name="srinivas kondala" userId="9326dec935fa70b1" providerId="LiveId" clId="{57578BB3-D2FC-4C60-AD10-CFFB0A27E27E}" dt="2022-10-15T17:59:10.865" v="25837" actId="1036"/>
          <ac:spMkLst>
            <pc:docMk/>
            <pc:sldMk cId="2543315993" sldId="2131"/>
            <ac:spMk id="6" creationId="{33CDE18F-58E8-C912-CF56-791EE1D000C2}"/>
          </ac:spMkLst>
        </pc:spChg>
      </pc:sldChg>
      <pc:sldChg chg="addSp delSp modSp new mod">
        <pc:chgData name="srinivas kondala" userId="9326dec935fa70b1" providerId="LiveId" clId="{57578BB3-D2FC-4C60-AD10-CFFB0A27E27E}" dt="2022-10-15T18:23:54.464" v="26480" actId="1035"/>
        <pc:sldMkLst>
          <pc:docMk/>
          <pc:sldMk cId="3016954294" sldId="2132"/>
        </pc:sldMkLst>
        <pc:spChg chg="add mod">
          <ac:chgData name="srinivas kondala" userId="9326dec935fa70b1" providerId="LiveId" clId="{57578BB3-D2FC-4C60-AD10-CFFB0A27E27E}" dt="2022-10-15T18:03:18.874" v="25980" actId="207"/>
          <ac:spMkLst>
            <pc:docMk/>
            <pc:sldMk cId="3016954294" sldId="2132"/>
            <ac:spMk id="2" creationId="{A11BB763-DDA9-12AD-625A-A8BC77978E7B}"/>
          </ac:spMkLst>
        </pc:spChg>
        <pc:spChg chg="add mod">
          <ac:chgData name="srinivas kondala" userId="9326dec935fa70b1" providerId="LiveId" clId="{57578BB3-D2FC-4C60-AD10-CFFB0A27E27E}" dt="2022-10-15T18:23:54.464" v="26480" actId="1035"/>
          <ac:spMkLst>
            <pc:docMk/>
            <pc:sldMk cId="3016954294" sldId="2132"/>
            <ac:spMk id="3" creationId="{F6E63823-663D-740E-34B0-AC6CCD4F7682}"/>
          </ac:spMkLst>
        </pc:spChg>
        <pc:spChg chg="add mod">
          <ac:chgData name="srinivas kondala" userId="9326dec935fa70b1" providerId="LiveId" clId="{57578BB3-D2FC-4C60-AD10-CFFB0A27E27E}" dt="2022-10-15T18:23:45.658" v="26454" actId="1035"/>
          <ac:spMkLst>
            <pc:docMk/>
            <pc:sldMk cId="3016954294" sldId="2132"/>
            <ac:spMk id="4" creationId="{9D00B503-4FE6-A8E9-0DC7-99B15879BFE4}"/>
          </ac:spMkLst>
        </pc:spChg>
        <pc:spChg chg="add del mod">
          <ac:chgData name="srinivas kondala" userId="9326dec935fa70b1" providerId="LiveId" clId="{57578BB3-D2FC-4C60-AD10-CFFB0A27E27E}" dt="2022-10-15T18:23:36.923" v="26411" actId="478"/>
          <ac:spMkLst>
            <pc:docMk/>
            <pc:sldMk cId="3016954294" sldId="2132"/>
            <ac:spMk id="5" creationId="{0B8F81EA-55EB-7622-3289-3755F4B28D8E}"/>
          </ac:spMkLst>
        </pc:spChg>
      </pc:sldChg>
      <pc:sldChg chg="addSp modSp new mod">
        <pc:chgData name="srinivas kondala" userId="9326dec935fa70b1" providerId="LiveId" clId="{57578BB3-D2FC-4C60-AD10-CFFB0A27E27E}" dt="2022-10-15T18:53:20.171" v="26840" actId="1036"/>
        <pc:sldMkLst>
          <pc:docMk/>
          <pc:sldMk cId="1611400180" sldId="2133"/>
        </pc:sldMkLst>
        <pc:spChg chg="add mod">
          <ac:chgData name="srinivas kondala" userId="9326dec935fa70b1" providerId="LiveId" clId="{57578BB3-D2FC-4C60-AD10-CFFB0A27E27E}" dt="2022-10-15T18:53:09.099" v="26837" actId="403"/>
          <ac:spMkLst>
            <pc:docMk/>
            <pc:sldMk cId="1611400180" sldId="2133"/>
            <ac:spMk id="2" creationId="{31D08588-9180-530C-301E-0A18A20ED978}"/>
          </ac:spMkLst>
        </pc:spChg>
        <pc:spChg chg="add mod">
          <ac:chgData name="srinivas kondala" userId="9326dec935fa70b1" providerId="LiveId" clId="{57578BB3-D2FC-4C60-AD10-CFFB0A27E27E}" dt="2022-10-15T18:53:20.171" v="26840" actId="1036"/>
          <ac:spMkLst>
            <pc:docMk/>
            <pc:sldMk cId="1611400180" sldId="2133"/>
            <ac:spMk id="3" creationId="{A0ECA028-82C9-1F96-7D36-1E8D3D76A6E2}"/>
          </ac:spMkLst>
        </pc:spChg>
        <pc:spChg chg="add mod">
          <ac:chgData name="srinivas kondala" userId="9326dec935fa70b1" providerId="LiveId" clId="{57578BB3-D2FC-4C60-AD10-CFFB0A27E27E}" dt="2022-10-15T18:52:32.061" v="26832" actId="1036"/>
          <ac:spMkLst>
            <pc:docMk/>
            <pc:sldMk cId="1611400180" sldId="2133"/>
            <ac:spMk id="4" creationId="{C3E54514-98A8-D227-7042-1FF83A5A601F}"/>
          </ac:spMkLst>
        </pc:spChg>
      </pc:sldChg>
      <pc:sldChg chg="addSp modSp new mod">
        <pc:chgData name="srinivas kondala" userId="9326dec935fa70b1" providerId="LiveId" clId="{57578BB3-D2FC-4C60-AD10-CFFB0A27E27E}" dt="2022-10-15T19:35:29.416" v="27525" actId="207"/>
        <pc:sldMkLst>
          <pc:docMk/>
          <pc:sldMk cId="3524941591" sldId="2134"/>
        </pc:sldMkLst>
        <pc:spChg chg="add mod">
          <ac:chgData name="srinivas kondala" userId="9326dec935fa70b1" providerId="LiveId" clId="{57578BB3-D2FC-4C60-AD10-CFFB0A27E27E}" dt="2022-10-15T19:32:19.896" v="27445" actId="207"/>
          <ac:spMkLst>
            <pc:docMk/>
            <pc:sldMk cId="3524941591" sldId="2134"/>
            <ac:spMk id="2" creationId="{6C316E56-94C7-6842-97B5-B1E509DB5E3C}"/>
          </ac:spMkLst>
        </pc:spChg>
        <pc:spChg chg="add mod">
          <ac:chgData name="srinivas kondala" userId="9326dec935fa70b1" providerId="LiveId" clId="{57578BB3-D2FC-4C60-AD10-CFFB0A27E27E}" dt="2022-10-15T19:25:52.386" v="27314" actId="1035"/>
          <ac:spMkLst>
            <pc:docMk/>
            <pc:sldMk cId="3524941591" sldId="2134"/>
            <ac:spMk id="3" creationId="{D5FBD363-9F50-20C4-752A-70E2E855C340}"/>
          </ac:spMkLst>
        </pc:spChg>
        <pc:spChg chg="add mod">
          <ac:chgData name="srinivas kondala" userId="9326dec935fa70b1" providerId="LiveId" clId="{57578BB3-D2FC-4C60-AD10-CFFB0A27E27E}" dt="2022-10-15T19:25:45.753" v="27312" actId="207"/>
          <ac:spMkLst>
            <pc:docMk/>
            <pc:sldMk cId="3524941591" sldId="2134"/>
            <ac:spMk id="4" creationId="{E6BDDA7E-DF96-613B-C7DF-10FFCEE0A622}"/>
          </ac:spMkLst>
        </pc:spChg>
        <pc:spChg chg="add mod">
          <ac:chgData name="srinivas kondala" userId="9326dec935fa70b1" providerId="LiveId" clId="{57578BB3-D2FC-4C60-AD10-CFFB0A27E27E}" dt="2022-10-15T19:29:17.395" v="27424" actId="403"/>
          <ac:spMkLst>
            <pc:docMk/>
            <pc:sldMk cId="3524941591" sldId="2134"/>
            <ac:spMk id="5" creationId="{865109DA-CEF8-08A6-64A6-04F6B2E5B65B}"/>
          </ac:spMkLst>
        </pc:spChg>
        <pc:spChg chg="add mod">
          <ac:chgData name="srinivas kondala" userId="9326dec935fa70b1" providerId="LiveId" clId="{57578BB3-D2FC-4C60-AD10-CFFB0A27E27E}" dt="2022-10-15T19:35:29.416" v="27525" actId="207"/>
          <ac:spMkLst>
            <pc:docMk/>
            <pc:sldMk cId="3524941591" sldId="2134"/>
            <ac:spMk id="6" creationId="{1A43FDC5-AF97-88F5-D96D-6231017DCD1B}"/>
          </ac:spMkLst>
        </pc:spChg>
      </pc:sldChg>
      <pc:sldChg chg="addSp delSp modSp new mod">
        <pc:chgData name="srinivas kondala" userId="9326dec935fa70b1" providerId="LiveId" clId="{57578BB3-D2FC-4C60-AD10-CFFB0A27E27E}" dt="2022-10-16T09:11:53.003" v="28967" actId="208"/>
        <pc:sldMkLst>
          <pc:docMk/>
          <pc:sldMk cId="154442533" sldId="2135"/>
        </pc:sldMkLst>
        <pc:spChg chg="add mod">
          <ac:chgData name="srinivas kondala" userId="9326dec935fa70b1" providerId="LiveId" clId="{57578BB3-D2FC-4C60-AD10-CFFB0A27E27E}" dt="2022-10-16T08:57:58.733" v="28550" actId="404"/>
          <ac:spMkLst>
            <pc:docMk/>
            <pc:sldMk cId="154442533" sldId="2135"/>
            <ac:spMk id="2" creationId="{F2DC94CB-1922-03FF-283D-7F75A55DE938}"/>
          </ac:spMkLst>
        </pc:spChg>
        <pc:spChg chg="add mod">
          <ac:chgData name="srinivas kondala" userId="9326dec935fa70b1" providerId="LiveId" clId="{57578BB3-D2FC-4C60-AD10-CFFB0A27E27E}" dt="2022-10-16T09:01:38.799" v="28748" actId="1036"/>
          <ac:spMkLst>
            <pc:docMk/>
            <pc:sldMk cId="154442533" sldId="2135"/>
            <ac:spMk id="3" creationId="{6DAF192E-A08C-0A5A-D315-5F428571DADF}"/>
          </ac:spMkLst>
        </pc:spChg>
        <pc:spChg chg="add mod">
          <ac:chgData name="srinivas kondala" userId="9326dec935fa70b1" providerId="LiveId" clId="{57578BB3-D2FC-4C60-AD10-CFFB0A27E27E}" dt="2022-10-16T09:01:18.443" v="28735" actId="1036"/>
          <ac:spMkLst>
            <pc:docMk/>
            <pc:sldMk cId="154442533" sldId="2135"/>
            <ac:spMk id="4" creationId="{7D3FF4E8-9933-C4BF-AA18-EEDD4AE18D53}"/>
          </ac:spMkLst>
        </pc:spChg>
        <pc:spChg chg="add del mod">
          <ac:chgData name="srinivas kondala" userId="9326dec935fa70b1" providerId="LiveId" clId="{57578BB3-D2FC-4C60-AD10-CFFB0A27E27E}" dt="2022-10-15T19:50:29.014" v="27844" actId="478"/>
          <ac:spMkLst>
            <pc:docMk/>
            <pc:sldMk cId="154442533" sldId="2135"/>
            <ac:spMk id="5" creationId="{0691D33F-84EE-D26E-B536-5991377D7C56}"/>
          </ac:spMkLst>
        </pc:spChg>
        <pc:spChg chg="add mod">
          <ac:chgData name="srinivas kondala" userId="9326dec935fa70b1" providerId="LiveId" clId="{57578BB3-D2FC-4C60-AD10-CFFB0A27E27E}" dt="2022-10-16T09:01:49.965" v="28762" actId="1036"/>
          <ac:spMkLst>
            <pc:docMk/>
            <pc:sldMk cId="154442533" sldId="2135"/>
            <ac:spMk id="5" creationId="{C81BCA76-EC37-4EA7-4628-F7464AA309BF}"/>
          </ac:spMkLst>
        </pc:spChg>
        <pc:spChg chg="add mod">
          <ac:chgData name="srinivas kondala" userId="9326dec935fa70b1" providerId="LiveId" clId="{57578BB3-D2FC-4C60-AD10-CFFB0A27E27E}" dt="2022-10-16T09:02:39.657" v="28813" actId="1035"/>
          <ac:spMkLst>
            <pc:docMk/>
            <pc:sldMk cId="154442533" sldId="2135"/>
            <ac:spMk id="6" creationId="{B1CDC21D-F4E7-1B67-E081-3394A39C3E8D}"/>
          </ac:spMkLst>
        </pc:spChg>
        <pc:spChg chg="add mod">
          <ac:chgData name="srinivas kondala" userId="9326dec935fa70b1" providerId="LiveId" clId="{57578BB3-D2FC-4C60-AD10-CFFB0A27E27E}" dt="2022-10-16T09:01:06.753" v="28730" actId="1035"/>
          <ac:spMkLst>
            <pc:docMk/>
            <pc:sldMk cId="154442533" sldId="2135"/>
            <ac:spMk id="7" creationId="{6774C977-AF00-6C3D-933F-8D6B52CD25E8}"/>
          </ac:spMkLst>
        </pc:spChg>
        <pc:spChg chg="add mod">
          <ac:chgData name="srinivas kondala" userId="9326dec935fa70b1" providerId="LiveId" clId="{57578BB3-D2FC-4C60-AD10-CFFB0A27E27E}" dt="2022-10-16T09:11:05.346" v="28946" actId="1036"/>
          <ac:spMkLst>
            <pc:docMk/>
            <pc:sldMk cId="154442533" sldId="2135"/>
            <ac:spMk id="8" creationId="{FA1AE579-1BC0-C897-8DF7-EF4A4CB3C7AE}"/>
          </ac:spMkLst>
        </pc:spChg>
        <pc:spChg chg="add mod">
          <ac:chgData name="srinivas kondala" userId="9326dec935fa70b1" providerId="LiveId" clId="{57578BB3-D2FC-4C60-AD10-CFFB0A27E27E}" dt="2022-10-16T09:11:53.003" v="28967" actId="208"/>
          <ac:spMkLst>
            <pc:docMk/>
            <pc:sldMk cId="154442533" sldId="2135"/>
            <ac:spMk id="9" creationId="{A7BEA498-179B-02B3-E862-0D85B639A690}"/>
          </ac:spMkLst>
        </pc:spChg>
      </pc:sldChg>
      <pc:sldChg chg="addSp modSp new mod">
        <pc:chgData name="srinivas kondala" userId="9326dec935fa70b1" providerId="LiveId" clId="{57578BB3-D2FC-4C60-AD10-CFFB0A27E27E}" dt="2022-10-16T09:49:22.087" v="30290" actId="403"/>
        <pc:sldMkLst>
          <pc:docMk/>
          <pc:sldMk cId="3089746548" sldId="2136"/>
        </pc:sldMkLst>
        <pc:spChg chg="add mod">
          <ac:chgData name="srinivas kondala" userId="9326dec935fa70b1" providerId="LiveId" clId="{57578BB3-D2FC-4C60-AD10-CFFB0A27E27E}" dt="2022-10-16T09:23:38.388" v="29170" actId="1037"/>
          <ac:spMkLst>
            <pc:docMk/>
            <pc:sldMk cId="3089746548" sldId="2136"/>
            <ac:spMk id="2" creationId="{622403D8-3DBE-3CE5-8DF5-4580C9F889C2}"/>
          </ac:spMkLst>
        </pc:spChg>
        <pc:spChg chg="add mod">
          <ac:chgData name="srinivas kondala" userId="9326dec935fa70b1" providerId="LiveId" clId="{57578BB3-D2FC-4C60-AD10-CFFB0A27E27E}" dt="2022-10-16T09:33:25.116" v="29465" actId="1035"/>
          <ac:spMkLst>
            <pc:docMk/>
            <pc:sldMk cId="3089746548" sldId="2136"/>
            <ac:spMk id="3" creationId="{5D39C68E-595A-8FB1-3F60-86F73EEDAC70}"/>
          </ac:spMkLst>
        </pc:spChg>
        <pc:spChg chg="add mod">
          <ac:chgData name="srinivas kondala" userId="9326dec935fa70b1" providerId="LiveId" clId="{57578BB3-D2FC-4C60-AD10-CFFB0A27E27E}" dt="2022-10-16T09:33:33.275" v="29478" actId="1035"/>
          <ac:spMkLst>
            <pc:docMk/>
            <pc:sldMk cId="3089746548" sldId="2136"/>
            <ac:spMk id="4" creationId="{ED1D9807-1070-A23B-CC78-F6478C60637A}"/>
          </ac:spMkLst>
        </pc:spChg>
        <pc:spChg chg="add mod">
          <ac:chgData name="srinivas kondala" userId="9326dec935fa70b1" providerId="LiveId" clId="{57578BB3-D2FC-4C60-AD10-CFFB0A27E27E}" dt="2022-10-16T09:37:41.589" v="29814" actId="1036"/>
          <ac:spMkLst>
            <pc:docMk/>
            <pc:sldMk cId="3089746548" sldId="2136"/>
            <ac:spMk id="5" creationId="{D9462072-4C71-2C1C-3773-F25C9DA19B35}"/>
          </ac:spMkLst>
        </pc:spChg>
        <pc:spChg chg="add mod">
          <ac:chgData name="srinivas kondala" userId="9326dec935fa70b1" providerId="LiveId" clId="{57578BB3-D2FC-4C60-AD10-CFFB0A27E27E}" dt="2022-10-16T09:48:32.511" v="30286" actId="1038"/>
          <ac:spMkLst>
            <pc:docMk/>
            <pc:sldMk cId="3089746548" sldId="2136"/>
            <ac:spMk id="6" creationId="{4AF14A7D-0525-C3A7-9001-6960F3235A01}"/>
          </ac:spMkLst>
        </pc:spChg>
        <pc:spChg chg="add mod">
          <ac:chgData name="srinivas kondala" userId="9326dec935fa70b1" providerId="LiveId" clId="{57578BB3-D2FC-4C60-AD10-CFFB0A27E27E}" dt="2022-10-16T09:45:07.972" v="30110" actId="1035"/>
          <ac:spMkLst>
            <pc:docMk/>
            <pc:sldMk cId="3089746548" sldId="2136"/>
            <ac:spMk id="7" creationId="{7CB727D7-FC27-F420-2232-ACA187758F7D}"/>
          </ac:spMkLst>
        </pc:spChg>
        <pc:spChg chg="add mod">
          <ac:chgData name="srinivas kondala" userId="9326dec935fa70b1" providerId="LiveId" clId="{57578BB3-D2FC-4C60-AD10-CFFB0A27E27E}" dt="2022-10-16T09:45:13.357" v="30113" actId="1035"/>
          <ac:spMkLst>
            <pc:docMk/>
            <pc:sldMk cId="3089746548" sldId="2136"/>
            <ac:spMk id="8" creationId="{FA115FE5-D074-E6D4-7684-93A07DFF12D8}"/>
          </ac:spMkLst>
        </pc:spChg>
        <pc:spChg chg="add mod">
          <ac:chgData name="srinivas kondala" userId="9326dec935fa70b1" providerId="LiveId" clId="{57578BB3-D2FC-4C60-AD10-CFFB0A27E27E}" dt="2022-10-16T09:49:22.087" v="30290" actId="403"/>
          <ac:spMkLst>
            <pc:docMk/>
            <pc:sldMk cId="3089746548" sldId="2136"/>
            <ac:spMk id="9" creationId="{F779ED6E-EC71-C42A-C665-8A1C7391285A}"/>
          </ac:spMkLst>
        </pc:spChg>
      </pc:sldChg>
      <pc:sldChg chg="addSp modSp new mod">
        <pc:chgData name="srinivas kondala" userId="9326dec935fa70b1" providerId="LiveId" clId="{57578BB3-D2FC-4C60-AD10-CFFB0A27E27E}" dt="2022-10-16T10:19:53.001" v="31697" actId="1035"/>
        <pc:sldMkLst>
          <pc:docMk/>
          <pc:sldMk cId="195721477" sldId="2137"/>
        </pc:sldMkLst>
        <pc:spChg chg="add mod">
          <ac:chgData name="srinivas kondala" userId="9326dec935fa70b1" providerId="LiveId" clId="{57578BB3-D2FC-4C60-AD10-CFFB0A27E27E}" dt="2022-10-16T09:52:58.072" v="30399" actId="207"/>
          <ac:spMkLst>
            <pc:docMk/>
            <pc:sldMk cId="195721477" sldId="2137"/>
            <ac:spMk id="2" creationId="{0C08C6CA-ED2D-2BBF-234D-8F62FA6EBB8B}"/>
          </ac:spMkLst>
        </pc:spChg>
        <pc:spChg chg="add mod">
          <ac:chgData name="srinivas kondala" userId="9326dec935fa70b1" providerId="LiveId" clId="{57578BB3-D2FC-4C60-AD10-CFFB0A27E27E}" dt="2022-10-16T10:14:48.017" v="31431" actId="1076"/>
          <ac:spMkLst>
            <pc:docMk/>
            <pc:sldMk cId="195721477" sldId="2137"/>
            <ac:spMk id="3" creationId="{A5135E33-D2B4-83EB-A2DD-D39EF00D2876}"/>
          </ac:spMkLst>
        </pc:spChg>
        <pc:spChg chg="add mod">
          <ac:chgData name="srinivas kondala" userId="9326dec935fa70b1" providerId="LiveId" clId="{57578BB3-D2FC-4C60-AD10-CFFB0A27E27E}" dt="2022-10-16T10:14:46.519" v="31430" actId="1037"/>
          <ac:spMkLst>
            <pc:docMk/>
            <pc:sldMk cId="195721477" sldId="2137"/>
            <ac:spMk id="4" creationId="{692E7DA5-DB2E-FDCC-5017-314A5DDC2C1F}"/>
          </ac:spMkLst>
        </pc:spChg>
        <pc:spChg chg="add mod">
          <ac:chgData name="srinivas kondala" userId="9326dec935fa70b1" providerId="LiveId" clId="{57578BB3-D2FC-4C60-AD10-CFFB0A27E27E}" dt="2022-10-16T10:14:53.279" v="31437" actId="1035"/>
          <ac:spMkLst>
            <pc:docMk/>
            <pc:sldMk cId="195721477" sldId="2137"/>
            <ac:spMk id="5" creationId="{8A2F7FB9-1EC1-7213-7B52-D37CA1325228}"/>
          </ac:spMkLst>
        </pc:spChg>
        <pc:spChg chg="add mod">
          <ac:chgData name="srinivas kondala" userId="9326dec935fa70b1" providerId="LiveId" clId="{57578BB3-D2FC-4C60-AD10-CFFB0A27E27E}" dt="2022-10-16T10:14:59.496" v="31445" actId="1035"/>
          <ac:spMkLst>
            <pc:docMk/>
            <pc:sldMk cId="195721477" sldId="2137"/>
            <ac:spMk id="6" creationId="{5E784A72-0C06-DD5C-CC35-A2E631003F7D}"/>
          </ac:spMkLst>
        </pc:spChg>
        <pc:spChg chg="add mod">
          <ac:chgData name="srinivas kondala" userId="9326dec935fa70b1" providerId="LiveId" clId="{57578BB3-D2FC-4C60-AD10-CFFB0A27E27E}" dt="2022-10-16T10:15:37.247" v="31485" actId="1038"/>
          <ac:spMkLst>
            <pc:docMk/>
            <pc:sldMk cId="195721477" sldId="2137"/>
            <ac:spMk id="7" creationId="{A1D3B763-2406-0326-63CB-03DC4F5353EA}"/>
          </ac:spMkLst>
        </pc:spChg>
        <pc:spChg chg="add mod">
          <ac:chgData name="srinivas kondala" userId="9326dec935fa70b1" providerId="LiveId" clId="{57578BB3-D2FC-4C60-AD10-CFFB0A27E27E}" dt="2022-10-16T10:15:11.581" v="31462" actId="1035"/>
          <ac:spMkLst>
            <pc:docMk/>
            <pc:sldMk cId="195721477" sldId="2137"/>
            <ac:spMk id="8" creationId="{0967F852-57ED-9E86-375D-C25FA921C305}"/>
          </ac:spMkLst>
        </pc:spChg>
        <pc:spChg chg="add mod">
          <ac:chgData name="srinivas kondala" userId="9326dec935fa70b1" providerId="LiveId" clId="{57578BB3-D2FC-4C60-AD10-CFFB0A27E27E}" dt="2022-10-16T10:15:33.371" v="31483" actId="1035"/>
          <ac:spMkLst>
            <pc:docMk/>
            <pc:sldMk cId="195721477" sldId="2137"/>
            <ac:spMk id="9" creationId="{DB842583-4CB5-D23F-3243-B295031CC110}"/>
          </ac:spMkLst>
        </pc:spChg>
        <pc:spChg chg="add mod">
          <ac:chgData name="srinivas kondala" userId="9326dec935fa70b1" providerId="LiveId" clId="{57578BB3-D2FC-4C60-AD10-CFFB0A27E27E}" dt="2022-10-16T10:17:23.024" v="31622" actId="207"/>
          <ac:spMkLst>
            <pc:docMk/>
            <pc:sldMk cId="195721477" sldId="2137"/>
            <ac:spMk id="10" creationId="{E13B5BFF-FF66-5CCA-CE95-0B66D741BF71}"/>
          </ac:spMkLst>
        </pc:spChg>
        <pc:spChg chg="add mod">
          <ac:chgData name="srinivas kondala" userId="9326dec935fa70b1" providerId="LiveId" clId="{57578BB3-D2FC-4C60-AD10-CFFB0A27E27E}" dt="2022-10-16T10:19:53.001" v="31697" actId="1035"/>
          <ac:spMkLst>
            <pc:docMk/>
            <pc:sldMk cId="195721477" sldId="2137"/>
            <ac:spMk id="11" creationId="{FA106C07-89FB-7085-A56D-9DCCE8613BD0}"/>
          </ac:spMkLst>
        </pc:spChg>
      </pc:sldChg>
      <pc:sldChg chg="addSp modSp new mod">
        <pc:chgData name="srinivas kondala" userId="9326dec935fa70b1" providerId="LiveId" clId="{57578BB3-D2FC-4C60-AD10-CFFB0A27E27E}" dt="2022-10-20T16:01:16.875" v="32523" actId="207"/>
        <pc:sldMkLst>
          <pc:docMk/>
          <pc:sldMk cId="3068468562" sldId="2138"/>
        </pc:sldMkLst>
        <pc:spChg chg="add mod">
          <ac:chgData name="srinivas kondala" userId="9326dec935fa70b1" providerId="LiveId" clId="{57578BB3-D2FC-4C60-AD10-CFFB0A27E27E}" dt="2022-10-20T15:30:42.061" v="31844" actId="1036"/>
          <ac:spMkLst>
            <pc:docMk/>
            <pc:sldMk cId="3068468562" sldId="2138"/>
            <ac:spMk id="2" creationId="{73164917-B06D-4DDA-0903-FEBC84473E48}"/>
          </ac:spMkLst>
        </pc:spChg>
        <pc:spChg chg="add mod">
          <ac:chgData name="srinivas kondala" userId="9326dec935fa70b1" providerId="LiveId" clId="{57578BB3-D2FC-4C60-AD10-CFFB0A27E27E}" dt="2022-10-20T15:49:14.858" v="32191" actId="1037"/>
          <ac:spMkLst>
            <pc:docMk/>
            <pc:sldMk cId="3068468562" sldId="2138"/>
            <ac:spMk id="3" creationId="{19995B06-D11F-5180-444C-4A1040173AAC}"/>
          </ac:spMkLst>
        </pc:spChg>
        <pc:spChg chg="add mod">
          <ac:chgData name="srinivas kondala" userId="9326dec935fa70b1" providerId="LiveId" clId="{57578BB3-D2FC-4C60-AD10-CFFB0A27E27E}" dt="2022-10-20T15:49:10.198" v="32186" actId="1037"/>
          <ac:spMkLst>
            <pc:docMk/>
            <pc:sldMk cId="3068468562" sldId="2138"/>
            <ac:spMk id="4" creationId="{C22CB1FA-B48B-2644-99E9-8B031106E363}"/>
          </ac:spMkLst>
        </pc:spChg>
        <pc:spChg chg="add mod">
          <ac:chgData name="srinivas kondala" userId="9326dec935fa70b1" providerId="LiveId" clId="{57578BB3-D2FC-4C60-AD10-CFFB0A27E27E}" dt="2022-10-20T15:54:18.580" v="32283" actId="20577"/>
          <ac:spMkLst>
            <pc:docMk/>
            <pc:sldMk cId="3068468562" sldId="2138"/>
            <ac:spMk id="5" creationId="{95DAA3CD-3567-D7FF-7E83-430E1D41D54B}"/>
          </ac:spMkLst>
        </pc:spChg>
        <pc:spChg chg="add mod">
          <ac:chgData name="srinivas kondala" userId="9326dec935fa70b1" providerId="LiveId" clId="{57578BB3-D2FC-4C60-AD10-CFFB0A27E27E}" dt="2022-10-20T15:54:53.658" v="32304" actId="207"/>
          <ac:spMkLst>
            <pc:docMk/>
            <pc:sldMk cId="3068468562" sldId="2138"/>
            <ac:spMk id="6" creationId="{93949797-17D3-F711-5607-A71C19A51A24}"/>
          </ac:spMkLst>
        </pc:spChg>
        <pc:spChg chg="add mod">
          <ac:chgData name="srinivas kondala" userId="9326dec935fa70b1" providerId="LiveId" clId="{57578BB3-D2FC-4C60-AD10-CFFB0A27E27E}" dt="2022-10-20T16:01:16.875" v="32523" actId="207"/>
          <ac:spMkLst>
            <pc:docMk/>
            <pc:sldMk cId="3068468562" sldId="2138"/>
            <ac:spMk id="7" creationId="{DA937426-13C0-E697-A979-78C1B691CDA3}"/>
          </ac:spMkLst>
        </pc:spChg>
      </pc:sldChg>
      <pc:sldChg chg="addSp modSp new mod">
        <pc:chgData name="srinivas kondala" userId="9326dec935fa70b1" providerId="LiveId" clId="{57578BB3-D2FC-4C60-AD10-CFFB0A27E27E}" dt="2022-10-20T16:24:42.932" v="33161" actId="1035"/>
        <pc:sldMkLst>
          <pc:docMk/>
          <pc:sldMk cId="2733681149" sldId="2139"/>
        </pc:sldMkLst>
        <pc:spChg chg="add mod">
          <ac:chgData name="srinivas kondala" userId="9326dec935fa70b1" providerId="LiveId" clId="{57578BB3-D2FC-4C60-AD10-CFFB0A27E27E}" dt="2022-10-20T16:04:14.557" v="32650" actId="207"/>
          <ac:spMkLst>
            <pc:docMk/>
            <pc:sldMk cId="2733681149" sldId="2139"/>
            <ac:spMk id="2" creationId="{01CFE60B-8A46-1983-7E22-CB735BE45B62}"/>
          </ac:spMkLst>
        </pc:spChg>
        <pc:spChg chg="add mod">
          <ac:chgData name="srinivas kondala" userId="9326dec935fa70b1" providerId="LiveId" clId="{57578BB3-D2FC-4C60-AD10-CFFB0A27E27E}" dt="2022-10-20T16:12:18.019" v="33004" actId="14100"/>
          <ac:spMkLst>
            <pc:docMk/>
            <pc:sldMk cId="2733681149" sldId="2139"/>
            <ac:spMk id="3" creationId="{A98D2138-A640-1CF3-6F43-18B39FA1AFDF}"/>
          </ac:spMkLst>
        </pc:spChg>
        <pc:spChg chg="add mod">
          <ac:chgData name="srinivas kondala" userId="9326dec935fa70b1" providerId="LiveId" clId="{57578BB3-D2FC-4C60-AD10-CFFB0A27E27E}" dt="2022-10-20T16:09:44.746" v="32874" actId="207"/>
          <ac:spMkLst>
            <pc:docMk/>
            <pc:sldMk cId="2733681149" sldId="2139"/>
            <ac:spMk id="4" creationId="{9A0B59B9-0F3B-C033-ECD3-D9AD6B82C24F}"/>
          </ac:spMkLst>
        </pc:spChg>
        <pc:spChg chg="add mod">
          <ac:chgData name="srinivas kondala" userId="9326dec935fa70b1" providerId="LiveId" clId="{57578BB3-D2FC-4C60-AD10-CFFB0A27E27E}" dt="2022-10-20T16:12:05.776" v="33001" actId="207"/>
          <ac:spMkLst>
            <pc:docMk/>
            <pc:sldMk cId="2733681149" sldId="2139"/>
            <ac:spMk id="5" creationId="{270BF0CA-6A5E-103C-B7E8-AF947D5FE53F}"/>
          </ac:spMkLst>
        </pc:spChg>
        <pc:spChg chg="add mod">
          <ac:chgData name="srinivas kondala" userId="9326dec935fa70b1" providerId="LiveId" clId="{57578BB3-D2FC-4C60-AD10-CFFB0A27E27E}" dt="2022-10-20T16:24:42.932" v="33161" actId="1035"/>
          <ac:spMkLst>
            <pc:docMk/>
            <pc:sldMk cId="2733681149" sldId="2139"/>
            <ac:spMk id="6" creationId="{A45F1573-245D-3343-839D-80A32729BB7B}"/>
          </ac:spMkLst>
        </pc:spChg>
      </pc:sldChg>
      <pc:sldChg chg="new del">
        <pc:chgData name="srinivas kondala" userId="9326dec935fa70b1" providerId="LiveId" clId="{57578BB3-D2FC-4C60-AD10-CFFB0A27E27E}" dt="2022-10-20T16:27:37.228" v="33162" actId="47"/>
        <pc:sldMkLst>
          <pc:docMk/>
          <pc:sldMk cId="1242187609" sldId="2140"/>
        </pc:sldMkLst>
      </pc:sldChg>
      <pc:sldChg chg="addSp modSp new mod">
        <pc:chgData name="srinivas kondala" userId="9326dec935fa70b1" providerId="LiveId" clId="{57578BB3-D2FC-4C60-AD10-CFFB0A27E27E}" dt="2022-10-29T09:30:37.686" v="34572" actId="14100"/>
        <pc:sldMkLst>
          <pc:docMk/>
          <pc:sldMk cId="740680557" sldId="2141"/>
        </pc:sldMkLst>
        <pc:spChg chg="add mod">
          <ac:chgData name="srinivas kondala" userId="9326dec935fa70b1" providerId="LiveId" clId="{57578BB3-D2FC-4C60-AD10-CFFB0A27E27E}" dt="2022-10-29T09:30:37.686" v="34572" actId="14100"/>
          <ac:spMkLst>
            <pc:docMk/>
            <pc:sldMk cId="740680557" sldId="2141"/>
            <ac:spMk id="2" creationId="{8C3E7E46-5ED7-BAE2-97CA-10CFACC125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60F3D-716E-483D-856F-4FF261D486A3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4F3C-8A27-4C3C-BE48-0DA2A36ABA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82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4C203-21EA-4D2D-93AA-DA6A25AD3E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C203-21EA-4D2D-93AA-DA6A25AD3E1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188F-FE2A-ACB3-1C37-8F72ADAB2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72276-285F-2A9C-9862-E360E394E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D712-F302-9F7F-2DE5-55A1290B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D9228-0ACC-606B-7A88-4474125C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E5BF2-8BF6-A5EC-B4CA-EB193DD1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6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CA9A-2984-EACE-2832-C016945D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5010B-56EC-0565-F068-31C6A8E7F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61494-299F-170A-E200-D459A24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25014-DED5-AFAE-1353-E2956058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AF744-63BD-43CD-E504-2AD854F0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32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703D3-CFF4-27BB-BC38-B7AA92F66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2AA94-78D6-7315-C01A-322DE9ED5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5B97-2B2B-DE6C-0393-C3CAA780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1E99A-8CA8-88E1-704F-657B221E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A7E0-C340-3CFE-E7D0-71425E39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077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E700-71D6-7F7D-07D1-BE08CE65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558E-D78F-C17B-5849-A64AD6D02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C253E-9A60-C910-5DF9-EBB7007C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D49C5-493B-C725-A743-776D7F0C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0F2E2-9D26-E832-5821-ACD40A1F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205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5F29-42BE-FDC6-6D5D-CE73FFB8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F2DDC-0946-6BC5-6317-A67C794E9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FFB2-D341-5D2F-4570-2B578FBE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47312-656D-3D1E-F748-60E6B65A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2C037-0958-08AE-6B9D-A5FC5E2C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818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8961-C5AA-963D-4E70-FE5B2A99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E040-C424-9D5E-1E51-2AB6C907C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A55E4-5FE1-F526-16A1-D578C82C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25617-541F-D45A-5F2D-B01F82B1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E0792-5000-853E-2B89-E2E422D8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10BF9-E49E-B67D-D827-5E77A967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5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D518-E7C5-73D2-0B25-20DC0B25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3F0C3-B7D2-7F69-4337-1F1D26171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60EDA-7746-0F3F-0C5B-9818E5DE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C91F1-A6F2-93DA-3987-F66DD8234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6F943-D08E-2EAD-88EB-606DF476C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B5849-DB5C-D7E2-EB5A-0B42E4B5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FAC80-BDF4-9C05-1782-9CB2DA83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50D45-4FDB-AC30-09F6-7C8228ED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12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5713-3B65-8DD4-1A11-79CF9707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D3F27-D394-39B7-14DD-B5EDA33B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D42CE-7D2D-0ADF-EAE2-AE17C2F2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D53E4-51C1-DCD9-3B4E-8F4B8A51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34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9A858-2459-3CCE-9D37-57DF1171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9E810-63C0-35A8-6771-F9237AA5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5B8E2-582A-6678-F5F0-BE180756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0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4F78-CABA-6D3D-DC81-8B65DB93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8BCD9-76CB-D49D-24A8-7CB0D48E5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D3D4A-E018-48C9-1E25-0BE252AD2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C90C3-33D0-E2B9-6BEA-70E34A85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AFE23-DA0F-ED2C-5BEC-BD56C6B9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710FD-FE46-EDE9-111B-2438956F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20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80F2-941C-D3CC-51C4-3574DEAA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C7C79-A720-99C4-EA8D-D6C24C2E7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357D3-13CA-0D95-3E30-B4D94E965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679CA-A828-BE5B-3596-23D0A04D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3E4DD-7182-482D-C82A-BC580A96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51770-67F5-C72E-2AC5-813D1160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727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1DE97-5FAB-8F3C-965F-0F17A3EE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241B-9660-2B79-AA9F-25743B525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77FCC-F4E1-6D2F-8A7E-722D6A5DB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39E8-AD98-4612-815C-E70E6DE41522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5C85C-F6E9-2003-5181-E10454E78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4A835-38AA-989A-106C-07AE8A07B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9CB3-46F7-4CA6-9956-548FECA6A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31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8EE734-32BD-79C3-E7A1-691D0DF2475C}"/>
              </a:ext>
            </a:extLst>
          </p:cNvPr>
          <p:cNvSpPr txBox="1"/>
          <p:nvPr/>
        </p:nvSpPr>
        <p:spPr>
          <a:xfrm>
            <a:off x="2914644" y="1071563"/>
            <a:ext cx="5976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u="sng" dirty="0">
                <a:solidFill>
                  <a:srgbClr val="002060"/>
                </a:solidFill>
              </a:rPr>
              <a:t>Explanatory notes </a:t>
            </a:r>
          </a:p>
        </p:txBody>
      </p:sp>
    </p:spTree>
    <p:extLst>
      <p:ext uri="{BB962C8B-B14F-4D97-AF65-F5344CB8AC3E}">
        <p14:creationId xmlns:p14="http://schemas.microsoft.com/office/powerpoint/2010/main" val="180641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C89B2B-3E69-EB78-B525-BE46CE6D55AF}"/>
              </a:ext>
            </a:extLst>
          </p:cNvPr>
          <p:cNvSpPr txBox="1"/>
          <p:nvPr/>
        </p:nvSpPr>
        <p:spPr>
          <a:xfrm>
            <a:off x="300037" y="328603"/>
            <a:ext cx="10358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6 . The first – </a:t>
            </a:r>
            <a:r>
              <a:rPr lang="en-IN" sz="3600" dirty="0">
                <a:solidFill>
                  <a:srgbClr val="00B050"/>
                </a:solidFill>
              </a:rPr>
              <a:t>we use the before ORDINAL numbers like the first ,the second, the fifth , the tenth etc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E5D0F-40C9-DF35-6894-F2F8436312D0}"/>
              </a:ext>
            </a:extLst>
          </p:cNvPr>
          <p:cNvSpPr txBox="1"/>
          <p:nvPr/>
        </p:nvSpPr>
        <p:spPr>
          <a:xfrm>
            <a:off x="271459" y="1871658"/>
            <a:ext cx="11501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7 . No article </a:t>
            </a:r>
            <a:r>
              <a:rPr lang="en-IN" sz="3200" dirty="0">
                <a:solidFill>
                  <a:srgbClr val="002060"/>
                </a:solidFill>
              </a:rPr>
              <a:t>– words like school , college , university , hospital , church , mosque , temple , bed cannot be used with articles when they are used with primary purpose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8AD0B-AD1C-ED3B-9C29-D1BC612C0BB7}"/>
              </a:ext>
            </a:extLst>
          </p:cNvPr>
          <p:cNvSpPr txBox="1"/>
          <p:nvPr/>
        </p:nvSpPr>
        <p:spPr>
          <a:xfrm>
            <a:off x="171447" y="3898340"/>
            <a:ext cx="1160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8 . The Gita – </a:t>
            </a:r>
            <a:r>
              <a:rPr lang="en-IN" sz="3600" dirty="0">
                <a:solidFill>
                  <a:srgbClr val="FF0000"/>
                </a:solidFill>
              </a:rPr>
              <a:t>names of holy books take definite article THE  RAMAYANA ,THE QURAN , THE BIBLE , THE BHAGAVADGITA . </a:t>
            </a:r>
          </a:p>
        </p:txBody>
      </p:sp>
    </p:spTree>
    <p:extLst>
      <p:ext uri="{BB962C8B-B14F-4D97-AF65-F5344CB8AC3E}">
        <p14:creationId xmlns:p14="http://schemas.microsoft.com/office/powerpoint/2010/main" val="25873063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2403D8-3DBE-3CE5-8DF5-4580C9F889C2}"/>
              </a:ext>
            </a:extLst>
          </p:cNvPr>
          <p:cNvSpPr txBox="1"/>
          <p:nvPr/>
        </p:nvSpPr>
        <p:spPr>
          <a:xfrm>
            <a:off x="130464" y="107373"/>
            <a:ext cx="10969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9 . </a:t>
            </a:r>
            <a:r>
              <a:rPr lang="en-IN" sz="3200" dirty="0">
                <a:solidFill>
                  <a:srgbClr val="FF0000"/>
                </a:solidFill>
              </a:rPr>
              <a:t>ANSWER : A    </a:t>
            </a:r>
            <a:r>
              <a:rPr lang="en-IN" sz="3200" dirty="0"/>
              <a:t>skulduggery and chicanery are same in meaning ( dishonesty , cheating ) swindler and trickster are same in meaning . ( cheat , fraudster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9C68E-595A-8FB1-3F60-86F73EEDAC70}"/>
              </a:ext>
            </a:extLst>
          </p:cNvPr>
          <p:cNvSpPr txBox="1"/>
          <p:nvPr/>
        </p:nvSpPr>
        <p:spPr>
          <a:xfrm flipH="1">
            <a:off x="152400" y="1689100"/>
            <a:ext cx="1109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10 . </a:t>
            </a:r>
            <a:r>
              <a:rPr lang="en-IN" sz="3200" dirty="0">
                <a:solidFill>
                  <a:srgbClr val="FF0000"/>
                </a:solidFill>
              </a:rPr>
              <a:t>ANSWER : D   </a:t>
            </a:r>
            <a:r>
              <a:rPr lang="en-IN" sz="3200" dirty="0"/>
              <a:t>minatory and threaten are synonyms same as laudatory and praise are same in meaning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D9807-1070-A23B-CC78-F6478C60637A}"/>
              </a:ext>
            </a:extLst>
          </p:cNvPr>
          <p:cNvSpPr txBox="1"/>
          <p:nvPr/>
        </p:nvSpPr>
        <p:spPr>
          <a:xfrm>
            <a:off x="152400" y="2794001"/>
            <a:ext cx="1165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11 . </a:t>
            </a:r>
            <a:r>
              <a:rPr lang="en-IN" sz="3200" dirty="0">
                <a:solidFill>
                  <a:srgbClr val="FF0000"/>
                </a:solidFill>
              </a:rPr>
              <a:t>ANSWER : B    </a:t>
            </a:r>
            <a:r>
              <a:rPr lang="en-IN" sz="3200" dirty="0"/>
              <a:t>Ramshackle and soundness are antonyms same as garbled and clarity 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62072-4C71-2C1C-3773-F25C9DA19B35}"/>
              </a:ext>
            </a:extLst>
          </p:cNvPr>
          <p:cNvSpPr txBox="1"/>
          <p:nvPr/>
        </p:nvSpPr>
        <p:spPr>
          <a:xfrm>
            <a:off x="3479800" y="3441700"/>
            <a:ext cx="880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2060"/>
                </a:solidFill>
              </a:rPr>
              <a:t>RAMSHACKLE : broken down , in bad shape , ruined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14A7D-0525-C3A7-9001-6960F3235A01}"/>
              </a:ext>
            </a:extLst>
          </p:cNvPr>
          <p:cNvSpPr txBox="1"/>
          <p:nvPr/>
        </p:nvSpPr>
        <p:spPr>
          <a:xfrm>
            <a:off x="3289301" y="3962400"/>
            <a:ext cx="562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2060"/>
                </a:solidFill>
              </a:rPr>
              <a:t>  GARBLED     :      unclear , confusing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727D7-FC27-F420-2232-ACA187758F7D}"/>
              </a:ext>
            </a:extLst>
          </p:cNvPr>
          <p:cNvSpPr txBox="1"/>
          <p:nvPr/>
        </p:nvSpPr>
        <p:spPr>
          <a:xfrm>
            <a:off x="228600" y="4470400"/>
            <a:ext cx="1115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12 . </a:t>
            </a:r>
            <a:r>
              <a:rPr lang="en-IN" sz="3200" dirty="0">
                <a:solidFill>
                  <a:srgbClr val="FF0000"/>
                </a:solidFill>
              </a:rPr>
              <a:t>ANSWER : D    </a:t>
            </a:r>
            <a:r>
              <a:rPr lang="en-IN" sz="3200" dirty="0"/>
              <a:t>dispassionate and partisanship are antonyms same as intemperate and moderate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15FE5-D074-E6D4-7684-93A07DFF12D8}"/>
              </a:ext>
            </a:extLst>
          </p:cNvPr>
          <p:cNvSpPr txBox="1"/>
          <p:nvPr/>
        </p:nvSpPr>
        <p:spPr>
          <a:xfrm>
            <a:off x="495300" y="5515233"/>
            <a:ext cx="1060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2060"/>
                </a:solidFill>
              </a:rPr>
              <a:t>Dispassionate : Rational and impartial ……partisanship : biased , partial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9ED6E-EC71-C42A-C665-8A1C7391285A}"/>
              </a:ext>
            </a:extLst>
          </p:cNvPr>
          <p:cNvSpPr txBox="1"/>
          <p:nvPr/>
        </p:nvSpPr>
        <p:spPr>
          <a:xfrm>
            <a:off x="558800" y="6140053"/>
            <a:ext cx="86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002060"/>
                </a:solidFill>
              </a:rPr>
              <a:t>Intemperate : excessive , immoderate</a:t>
            </a:r>
          </a:p>
        </p:txBody>
      </p:sp>
    </p:spTree>
    <p:extLst>
      <p:ext uri="{BB962C8B-B14F-4D97-AF65-F5344CB8AC3E}">
        <p14:creationId xmlns:p14="http://schemas.microsoft.com/office/powerpoint/2010/main" val="30897465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8C6CA-ED2D-2BBF-234D-8F62FA6EBB8B}"/>
              </a:ext>
            </a:extLst>
          </p:cNvPr>
          <p:cNvSpPr txBox="1"/>
          <p:nvPr/>
        </p:nvSpPr>
        <p:spPr>
          <a:xfrm>
            <a:off x="127000" y="584201"/>
            <a:ext cx="1154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13 . </a:t>
            </a:r>
            <a:r>
              <a:rPr lang="en-IN" sz="3200" dirty="0">
                <a:solidFill>
                  <a:srgbClr val="FF0000"/>
                </a:solidFill>
              </a:rPr>
              <a:t>ANSWER : B  </a:t>
            </a:r>
            <a:r>
              <a:rPr lang="en-IN" sz="3200" dirty="0"/>
              <a:t>laugh and guffaw are synonyms same as quarrel and squabble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35E33-D2B4-83EB-A2DD-D39EF00D2876}"/>
              </a:ext>
            </a:extLst>
          </p:cNvPr>
          <p:cNvSpPr txBox="1"/>
          <p:nvPr/>
        </p:nvSpPr>
        <p:spPr>
          <a:xfrm>
            <a:off x="127000" y="1587501"/>
            <a:ext cx="980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14 . </a:t>
            </a:r>
            <a:r>
              <a:rPr lang="en-IN" sz="3200" dirty="0">
                <a:solidFill>
                  <a:srgbClr val="FF0000"/>
                </a:solidFill>
              </a:rPr>
              <a:t>ANSWER : B    </a:t>
            </a:r>
            <a:r>
              <a:rPr lang="en-IN" sz="3200" dirty="0"/>
              <a:t>callow and maturity are opposite words same as incipient and fruition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E7DA5-DB2E-FDCC-5017-314A5DDC2C1F}"/>
              </a:ext>
            </a:extLst>
          </p:cNvPr>
          <p:cNvSpPr txBox="1"/>
          <p:nvPr/>
        </p:nvSpPr>
        <p:spPr>
          <a:xfrm>
            <a:off x="63500" y="2667001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B050"/>
                </a:solidFill>
              </a:rPr>
              <a:t>INCIPIENT</a:t>
            </a:r>
            <a:r>
              <a:rPr lang="en-IN" sz="2800" dirty="0">
                <a:solidFill>
                  <a:srgbClr val="002060"/>
                </a:solidFill>
              </a:rPr>
              <a:t> : initial , starting , nascent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F7FB9-1EC1-7213-7B52-D37CA1325228}"/>
              </a:ext>
            </a:extLst>
          </p:cNvPr>
          <p:cNvSpPr txBox="1"/>
          <p:nvPr/>
        </p:nvSpPr>
        <p:spPr>
          <a:xfrm>
            <a:off x="5537200" y="2705100"/>
            <a:ext cx="69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B050"/>
                </a:solidFill>
              </a:rPr>
              <a:t>FRUITION</a:t>
            </a:r>
            <a:r>
              <a:rPr lang="en-IN" sz="2800" dirty="0">
                <a:solidFill>
                  <a:srgbClr val="002060"/>
                </a:solidFill>
              </a:rPr>
              <a:t> : maturity , fulfilment . Completion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84A72-0C06-DD5C-CC35-A2E631003F7D}"/>
              </a:ext>
            </a:extLst>
          </p:cNvPr>
          <p:cNvSpPr txBox="1"/>
          <p:nvPr/>
        </p:nvSpPr>
        <p:spPr>
          <a:xfrm>
            <a:off x="190500" y="32512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15 . ANSWER : D    .… opposite relationship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3B763-2406-0326-63CB-03DC4F5353EA}"/>
              </a:ext>
            </a:extLst>
          </p:cNvPr>
          <p:cNvSpPr txBox="1"/>
          <p:nvPr/>
        </p:nvSpPr>
        <p:spPr>
          <a:xfrm>
            <a:off x="215900" y="3886200"/>
            <a:ext cx="734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16 . ANSWER : C  …. Opposite relationship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7F852-57ED-9E86-375D-C25FA921C305}"/>
              </a:ext>
            </a:extLst>
          </p:cNvPr>
          <p:cNvSpPr txBox="1"/>
          <p:nvPr/>
        </p:nvSpPr>
        <p:spPr>
          <a:xfrm>
            <a:off x="248916" y="4521200"/>
            <a:ext cx="567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17 . ANSWER : A  …. Opposites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42583-4CB5-D23F-3243-B295031CC110}"/>
              </a:ext>
            </a:extLst>
          </p:cNvPr>
          <p:cNvSpPr txBox="1"/>
          <p:nvPr/>
        </p:nvSpPr>
        <p:spPr>
          <a:xfrm flipH="1">
            <a:off x="261616" y="5105400"/>
            <a:ext cx="1152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18 . ANSWER : B    snail lacks celerity as peacock lacks humility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B5BFF-FF66-5CCA-CE95-0B66D741BF71}"/>
              </a:ext>
            </a:extLst>
          </p:cNvPr>
          <p:cNvSpPr txBox="1"/>
          <p:nvPr/>
        </p:nvSpPr>
        <p:spPr>
          <a:xfrm>
            <a:off x="655316" y="5702301"/>
            <a:ext cx="768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2060"/>
                </a:solidFill>
              </a:rPr>
              <a:t>CELERITY : SPEED , VELOCITY , SWIFTNESS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06C07-89FB-7085-A56D-9DCCE8613BD0}"/>
              </a:ext>
            </a:extLst>
          </p:cNvPr>
          <p:cNvSpPr txBox="1"/>
          <p:nvPr/>
        </p:nvSpPr>
        <p:spPr>
          <a:xfrm>
            <a:off x="685800" y="6273800"/>
            <a:ext cx="7856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2060"/>
                </a:solidFill>
              </a:rPr>
              <a:t>HUMILITY : MODESTY , HUMBLENESS , NOT PROUD .</a:t>
            </a:r>
          </a:p>
        </p:txBody>
      </p:sp>
    </p:spTree>
    <p:extLst>
      <p:ext uri="{BB962C8B-B14F-4D97-AF65-F5344CB8AC3E}">
        <p14:creationId xmlns:p14="http://schemas.microsoft.com/office/powerpoint/2010/main" val="1957214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64917-B06D-4DDA-0903-FEBC84473E48}"/>
              </a:ext>
            </a:extLst>
          </p:cNvPr>
          <p:cNvSpPr txBox="1"/>
          <p:nvPr/>
        </p:nvSpPr>
        <p:spPr>
          <a:xfrm>
            <a:off x="3429000" y="51954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SENTENCE COMPLETION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95B06-D11F-5180-444C-4A1040173AAC}"/>
              </a:ext>
            </a:extLst>
          </p:cNvPr>
          <p:cNvSpPr txBox="1"/>
          <p:nvPr/>
        </p:nvSpPr>
        <p:spPr>
          <a:xfrm>
            <a:off x="13852" y="775841"/>
            <a:ext cx="10210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1 . </a:t>
            </a:r>
            <a:r>
              <a:rPr lang="en-IN" sz="3600" dirty="0">
                <a:solidFill>
                  <a:srgbClr val="FF0000"/>
                </a:solidFill>
              </a:rPr>
              <a:t>ANSWER : B   </a:t>
            </a:r>
            <a:r>
              <a:rPr lang="en-IN" sz="3600" dirty="0"/>
              <a:t>( incriminating evidence : something that shows that someone is guilty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CB1FA-B48B-2644-99E9-8B031106E363}"/>
              </a:ext>
            </a:extLst>
          </p:cNvPr>
          <p:cNvSpPr txBox="1"/>
          <p:nvPr/>
        </p:nvSpPr>
        <p:spPr>
          <a:xfrm>
            <a:off x="54259" y="2022758"/>
            <a:ext cx="122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2 . </a:t>
            </a:r>
            <a:r>
              <a:rPr lang="en-IN" sz="3600" dirty="0">
                <a:solidFill>
                  <a:srgbClr val="FF0000"/>
                </a:solidFill>
              </a:rPr>
              <a:t>ANSWER : D  </a:t>
            </a:r>
            <a:r>
              <a:rPr lang="en-IN" sz="3600" dirty="0"/>
              <a:t>fearlessly skied down …is the key to the answer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AA3CD-3567-D7FF-7E83-430E1D41D54B}"/>
              </a:ext>
            </a:extLst>
          </p:cNvPr>
          <p:cNvSpPr txBox="1"/>
          <p:nvPr/>
        </p:nvSpPr>
        <p:spPr>
          <a:xfrm>
            <a:off x="27705" y="2826321"/>
            <a:ext cx="1281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3 . </a:t>
            </a:r>
            <a:r>
              <a:rPr lang="en-IN" sz="3600" dirty="0">
                <a:solidFill>
                  <a:srgbClr val="FF0000"/>
                </a:solidFill>
              </a:rPr>
              <a:t>ANSWER : C </a:t>
            </a:r>
            <a:r>
              <a:rPr lang="en-IN" sz="3600" dirty="0"/>
              <a:t> clog means block …congestion is the key word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49797-17D3-F711-5607-A71C19A51A24}"/>
              </a:ext>
            </a:extLst>
          </p:cNvPr>
          <p:cNvSpPr txBox="1"/>
          <p:nvPr/>
        </p:nvSpPr>
        <p:spPr>
          <a:xfrm>
            <a:off x="26549" y="3588321"/>
            <a:ext cx="11957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4 . </a:t>
            </a:r>
            <a:r>
              <a:rPr lang="en-IN" sz="3600" dirty="0">
                <a:solidFill>
                  <a:srgbClr val="FF0000"/>
                </a:solidFill>
              </a:rPr>
              <a:t>ANSWER : A  </a:t>
            </a:r>
            <a:r>
              <a:rPr lang="en-IN" sz="3600" dirty="0"/>
              <a:t>justified means …..Uphold , approve , support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37426-13C0-E697-A979-78C1B691CDA3}"/>
              </a:ext>
            </a:extLst>
          </p:cNvPr>
          <p:cNvSpPr txBox="1"/>
          <p:nvPr/>
        </p:nvSpPr>
        <p:spPr>
          <a:xfrm>
            <a:off x="55418" y="4322616"/>
            <a:ext cx="11513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5 . </a:t>
            </a:r>
            <a:r>
              <a:rPr lang="en-IN" sz="3600" dirty="0">
                <a:solidFill>
                  <a:srgbClr val="FF0000"/>
                </a:solidFill>
              </a:rPr>
              <a:t>ANSWER : D   </a:t>
            </a:r>
            <a:r>
              <a:rPr lang="en-IN" sz="3600" dirty="0"/>
              <a:t>list of high art , folk , rock , theology and economics ….is the key word so versatile is the suitable word which means  </a:t>
            </a:r>
            <a:r>
              <a:rPr lang="en-IN" sz="3600" dirty="0" err="1"/>
              <a:t>allround</a:t>
            </a:r>
            <a:r>
              <a:rPr lang="en-IN" sz="3600" dirty="0"/>
              <a:t> , multifaceted , - .</a:t>
            </a:r>
          </a:p>
        </p:txBody>
      </p:sp>
    </p:spTree>
    <p:extLst>
      <p:ext uri="{BB962C8B-B14F-4D97-AF65-F5344CB8AC3E}">
        <p14:creationId xmlns:p14="http://schemas.microsoft.com/office/powerpoint/2010/main" val="30684685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CFE60B-8A46-1983-7E22-CB735BE45B62}"/>
              </a:ext>
            </a:extLst>
          </p:cNvPr>
          <p:cNvSpPr txBox="1"/>
          <p:nvPr/>
        </p:nvSpPr>
        <p:spPr>
          <a:xfrm>
            <a:off x="110836" y="152396"/>
            <a:ext cx="1126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6 . </a:t>
            </a:r>
            <a:r>
              <a:rPr lang="en-IN" sz="3600" dirty="0">
                <a:solidFill>
                  <a:srgbClr val="FF0000"/>
                </a:solidFill>
              </a:rPr>
              <a:t>ANSWER : D  </a:t>
            </a:r>
            <a:r>
              <a:rPr lang="en-IN" sz="3600" dirty="0"/>
              <a:t>…rather than unyielding attitude ..is the key to decide that answer is compromise 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8D2138-A640-1CF3-6F43-18B39FA1AFDF}"/>
              </a:ext>
            </a:extLst>
          </p:cNvPr>
          <p:cNvSpPr txBox="1"/>
          <p:nvPr/>
        </p:nvSpPr>
        <p:spPr>
          <a:xfrm>
            <a:off x="152400" y="1537856"/>
            <a:ext cx="1052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7 . </a:t>
            </a:r>
            <a:r>
              <a:rPr lang="en-IN" sz="3600" dirty="0">
                <a:solidFill>
                  <a:srgbClr val="FF0000"/>
                </a:solidFill>
              </a:rPr>
              <a:t>ANSWER : C    </a:t>
            </a:r>
            <a:r>
              <a:rPr lang="en-IN" sz="3600" dirty="0"/>
              <a:t>TRIUMPH means to get a victory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B59B9-0F3B-C033-ECD3-D9AD6B82C24F}"/>
              </a:ext>
            </a:extLst>
          </p:cNvPr>
          <p:cNvSpPr txBox="1"/>
          <p:nvPr/>
        </p:nvSpPr>
        <p:spPr>
          <a:xfrm>
            <a:off x="124685" y="2299854"/>
            <a:ext cx="1149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8  </a:t>
            </a:r>
            <a:r>
              <a:rPr lang="en-IN" sz="3600" dirty="0">
                <a:solidFill>
                  <a:srgbClr val="FF0000"/>
                </a:solidFill>
              </a:rPr>
              <a:t>ANSWER : A    </a:t>
            </a:r>
            <a:r>
              <a:rPr lang="en-IN" sz="3600" dirty="0"/>
              <a:t>soporific means causing sleep ….              Drowsy means sleepy …perfect combination 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BF0CA-6A5E-103C-B7E8-AF947D5FE53F}"/>
              </a:ext>
            </a:extLst>
          </p:cNvPr>
          <p:cNvSpPr txBox="1"/>
          <p:nvPr/>
        </p:nvSpPr>
        <p:spPr>
          <a:xfrm>
            <a:off x="152399" y="3616032"/>
            <a:ext cx="11776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9 . </a:t>
            </a:r>
            <a:r>
              <a:rPr lang="en-IN" sz="3600" dirty="0">
                <a:solidFill>
                  <a:srgbClr val="FF0000"/>
                </a:solidFill>
              </a:rPr>
              <a:t>ANSWER : D </a:t>
            </a:r>
            <a:r>
              <a:rPr lang="en-IN" sz="3600" dirty="0"/>
              <a:t>…gave up is the key word to decide that answer is FUTILE  which means useless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F1573-245D-3343-839D-80A32729BB7B}"/>
              </a:ext>
            </a:extLst>
          </p:cNvPr>
          <p:cNvSpPr txBox="1"/>
          <p:nvPr/>
        </p:nvSpPr>
        <p:spPr>
          <a:xfrm>
            <a:off x="152400" y="4995237"/>
            <a:ext cx="10879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10 . </a:t>
            </a:r>
            <a:r>
              <a:rPr lang="en-IN" sz="3600" dirty="0">
                <a:solidFill>
                  <a:srgbClr val="FF0000"/>
                </a:solidFill>
              </a:rPr>
              <a:t>ANSWER :  A      </a:t>
            </a:r>
            <a:r>
              <a:rPr lang="en-IN" sz="3600" dirty="0"/>
              <a:t>ENDEMIC means a problem or a disease regularly found and very common in a particular area . </a:t>
            </a:r>
          </a:p>
        </p:txBody>
      </p:sp>
    </p:spTree>
    <p:extLst>
      <p:ext uri="{BB962C8B-B14F-4D97-AF65-F5344CB8AC3E}">
        <p14:creationId xmlns:p14="http://schemas.microsoft.com/office/powerpoint/2010/main" val="27336811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E7E46-5ED7-BAE2-97CA-10CFACC125CD}"/>
              </a:ext>
            </a:extLst>
          </p:cNvPr>
          <p:cNvSpPr txBox="1"/>
          <p:nvPr/>
        </p:nvSpPr>
        <p:spPr>
          <a:xfrm>
            <a:off x="997527" y="692717"/>
            <a:ext cx="10016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solidFill>
                  <a:srgbClr val="FF0000"/>
                </a:solidFill>
              </a:rPr>
              <a:t>Dear students , pls feel free to ask me doubts through </a:t>
            </a:r>
            <a:r>
              <a:rPr lang="en-IN" sz="5400" dirty="0" err="1">
                <a:solidFill>
                  <a:srgbClr val="FF0000"/>
                </a:solidFill>
              </a:rPr>
              <a:t>whatsapp</a:t>
            </a:r>
            <a:r>
              <a:rPr lang="en-IN" sz="5400" dirty="0">
                <a:solidFill>
                  <a:srgbClr val="FF0000"/>
                </a:solidFill>
              </a:rPr>
              <a:t> .</a:t>
            </a:r>
          </a:p>
          <a:p>
            <a:endParaRPr lang="en-IN" sz="5400" dirty="0">
              <a:solidFill>
                <a:srgbClr val="FF0000"/>
              </a:solidFill>
            </a:endParaRPr>
          </a:p>
          <a:p>
            <a:r>
              <a:rPr lang="en-IN" sz="5400" dirty="0">
                <a:solidFill>
                  <a:srgbClr val="FF0000"/>
                </a:solidFill>
              </a:rPr>
              <a:t>            </a:t>
            </a:r>
            <a:r>
              <a:rPr lang="en-IN" sz="5400" dirty="0"/>
              <a:t>9 9 8 5 1 4 3 8 1 7 </a:t>
            </a:r>
          </a:p>
        </p:txBody>
      </p:sp>
    </p:spTree>
    <p:extLst>
      <p:ext uri="{BB962C8B-B14F-4D97-AF65-F5344CB8AC3E}">
        <p14:creationId xmlns:p14="http://schemas.microsoft.com/office/powerpoint/2010/main" val="74068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5A0ED6-55C7-D28E-19ED-4A9BB58B19C0}"/>
              </a:ext>
            </a:extLst>
          </p:cNvPr>
          <p:cNvSpPr txBox="1"/>
          <p:nvPr/>
        </p:nvSpPr>
        <p:spPr>
          <a:xfrm>
            <a:off x="157158" y="100012"/>
            <a:ext cx="1185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 . He is the Vivekananda of our college  - </a:t>
            </a:r>
            <a:r>
              <a:rPr lang="en-IN" sz="3200" dirty="0">
                <a:solidFill>
                  <a:srgbClr val="00B050"/>
                </a:solidFill>
              </a:rPr>
              <a:t>when we compare a proper noun with another , we use article before the compared proper noun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0C294-966C-5D35-455A-8B43AA23158F}"/>
              </a:ext>
            </a:extLst>
          </p:cNvPr>
          <p:cNvSpPr txBox="1"/>
          <p:nvPr/>
        </p:nvSpPr>
        <p:spPr>
          <a:xfrm>
            <a:off x="271461" y="1443038"/>
            <a:ext cx="111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He is </a:t>
            </a:r>
            <a:r>
              <a:rPr lang="en-IN" sz="3200" dirty="0">
                <a:solidFill>
                  <a:srgbClr val="FF0000"/>
                </a:solidFill>
              </a:rPr>
              <a:t>the Einstein </a:t>
            </a:r>
            <a:r>
              <a:rPr lang="en-IN" sz="3200" dirty="0"/>
              <a:t>of our town ( most intelligent man of our town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52BB7-D27C-4A7A-B709-93E4E21DF123}"/>
              </a:ext>
            </a:extLst>
          </p:cNvPr>
          <p:cNvSpPr txBox="1"/>
          <p:nvPr/>
        </p:nvSpPr>
        <p:spPr>
          <a:xfrm>
            <a:off x="214307" y="2185985"/>
            <a:ext cx="11415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He is </a:t>
            </a:r>
            <a:r>
              <a:rPr lang="en-IN" sz="3200" dirty="0">
                <a:solidFill>
                  <a:srgbClr val="FF0000"/>
                </a:solidFill>
              </a:rPr>
              <a:t>an Einstein </a:t>
            </a:r>
            <a:r>
              <a:rPr lang="en-IN" sz="3200" dirty="0"/>
              <a:t>of our town ( he is one of the most intelligent persons of our town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BB107-1629-4891-CB2C-D27197CD66C8}"/>
              </a:ext>
            </a:extLst>
          </p:cNvPr>
          <p:cNvSpPr txBox="1"/>
          <p:nvPr/>
        </p:nvSpPr>
        <p:spPr>
          <a:xfrm>
            <a:off x="157158" y="3428997"/>
            <a:ext cx="9186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 . The higher , the cooler . – when we use two comparative forms in a sentence , before both of them we should use </a:t>
            </a:r>
            <a:r>
              <a:rPr lang="en-IN" sz="3600" dirty="0">
                <a:solidFill>
                  <a:srgbClr val="002060"/>
                </a:solidFill>
              </a:rPr>
              <a:t>THE</a:t>
            </a:r>
            <a:r>
              <a:rPr lang="en-IN" sz="3600" dirty="0"/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47E5F-474D-A0AF-4758-00BC39CDDF09}"/>
              </a:ext>
            </a:extLst>
          </p:cNvPr>
          <p:cNvSpPr txBox="1"/>
          <p:nvPr/>
        </p:nvSpPr>
        <p:spPr>
          <a:xfrm>
            <a:off x="485772" y="5243508"/>
            <a:ext cx="9118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rgbClr val="00B050"/>
                </a:solidFill>
              </a:rPr>
              <a:t>The older </a:t>
            </a:r>
            <a:r>
              <a:rPr lang="en-IN" sz="4000" dirty="0"/>
              <a:t>we grow , </a:t>
            </a:r>
            <a:r>
              <a:rPr lang="en-IN" sz="4000" dirty="0">
                <a:solidFill>
                  <a:srgbClr val="00B050"/>
                </a:solidFill>
              </a:rPr>
              <a:t>the wiser </a:t>
            </a:r>
            <a:r>
              <a:rPr lang="en-IN" sz="4000" dirty="0"/>
              <a:t>we become .</a:t>
            </a:r>
          </a:p>
        </p:txBody>
      </p:sp>
    </p:spTree>
    <p:extLst>
      <p:ext uri="{BB962C8B-B14F-4D97-AF65-F5344CB8AC3E}">
        <p14:creationId xmlns:p14="http://schemas.microsoft.com/office/powerpoint/2010/main" val="359801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70AA1D-4BA6-91D7-916A-D7F3CDC06FB3}"/>
              </a:ext>
            </a:extLst>
          </p:cNvPr>
          <p:cNvSpPr txBox="1"/>
          <p:nvPr/>
        </p:nvSpPr>
        <p:spPr>
          <a:xfrm>
            <a:off x="214315" y="214304"/>
            <a:ext cx="10729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 . The cleverer of the two boys – </a:t>
            </a:r>
            <a:r>
              <a:rPr lang="en-IN" sz="3600" dirty="0">
                <a:solidFill>
                  <a:srgbClr val="00B050"/>
                </a:solidFill>
              </a:rPr>
              <a:t>we use the before comparative degree when the comparison is mentioned with the word TWO 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780DB-62A4-9852-CF41-9EA22EFD569F}"/>
              </a:ext>
            </a:extLst>
          </p:cNvPr>
          <p:cNvSpPr txBox="1"/>
          <p:nvPr/>
        </p:nvSpPr>
        <p:spPr>
          <a:xfrm>
            <a:off x="377183" y="2128829"/>
            <a:ext cx="10495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Ex : He is the stronger of the two captains ,</a:t>
            </a:r>
          </a:p>
          <a:p>
            <a:r>
              <a:rPr lang="en-IN" sz="4000" dirty="0"/>
              <a:t>       She is the wiser of the two sisters 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16E37-6110-2E30-1104-3F66BA355EDF}"/>
              </a:ext>
            </a:extLst>
          </p:cNvPr>
          <p:cNvSpPr txBox="1"/>
          <p:nvPr/>
        </p:nvSpPr>
        <p:spPr>
          <a:xfrm>
            <a:off x="200027" y="3228971"/>
            <a:ext cx="511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4 . The real essence of life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515F1-F17B-CE27-ECA3-7EEF889C6635}"/>
              </a:ext>
            </a:extLst>
          </p:cNvPr>
          <p:cNvSpPr txBox="1"/>
          <p:nvPr/>
        </p:nvSpPr>
        <p:spPr>
          <a:xfrm>
            <a:off x="200025" y="3857614"/>
            <a:ext cx="1034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5 . No correction is needed , a year is correct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02D0A-72E2-1044-3F99-A57C70F6B6AA}"/>
              </a:ext>
            </a:extLst>
          </p:cNvPr>
          <p:cNvSpPr txBox="1"/>
          <p:nvPr/>
        </p:nvSpPr>
        <p:spPr>
          <a:xfrm>
            <a:off x="185737" y="4586270"/>
            <a:ext cx="1131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6 . In summer – </a:t>
            </a:r>
            <a:r>
              <a:rPr lang="en-IN" sz="3600" dirty="0">
                <a:solidFill>
                  <a:srgbClr val="002060"/>
                </a:solidFill>
              </a:rPr>
              <a:t>no article is used  before names of seasons 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4017E-3346-1CA5-E802-AF8F9F57F2AE}"/>
              </a:ext>
            </a:extLst>
          </p:cNvPr>
          <p:cNvSpPr txBox="1"/>
          <p:nvPr/>
        </p:nvSpPr>
        <p:spPr>
          <a:xfrm>
            <a:off x="214311" y="5386365"/>
            <a:ext cx="10658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</a:rPr>
              <a:t>7 . Breakfast should be light – we cannot use article before names of meals unless they are made particular .</a:t>
            </a:r>
          </a:p>
        </p:txBody>
      </p:sp>
    </p:spTree>
    <p:extLst>
      <p:ext uri="{BB962C8B-B14F-4D97-AF65-F5344CB8AC3E}">
        <p14:creationId xmlns:p14="http://schemas.microsoft.com/office/powerpoint/2010/main" val="102032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AD2C5-D178-307B-1CAA-D7984349C70C}"/>
              </a:ext>
            </a:extLst>
          </p:cNvPr>
          <p:cNvSpPr txBox="1"/>
          <p:nvPr/>
        </p:nvSpPr>
        <p:spPr>
          <a:xfrm>
            <a:off x="-57153" y="228591"/>
            <a:ext cx="12714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8 .The guitar – </a:t>
            </a:r>
            <a:r>
              <a:rPr lang="en-IN" sz="3600" dirty="0">
                <a:solidFill>
                  <a:srgbClr val="00B050"/>
                </a:solidFill>
              </a:rPr>
              <a:t>we use THE before names of musical instruments </a:t>
            </a:r>
            <a:r>
              <a:rPr lang="en-IN" sz="36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470F0-35F6-8B52-C12D-09C48DAAB180}"/>
              </a:ext>
            </a:extLst>
          </p:cNvPr>
          <p:cNvSpPr txBox="1"/>
          <p:nvPr/>
        </p:nvSpPr>
        <p:spPr>
          <a:xfrm>
            <a:off x="571503" y="914387"/>
            <a:ext cx="7715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But we can use </a:t>
            </a:r>
            <a:r>
              <a:rPr lang="en-IN" sz="4000" dirty="0">
                <a:solidFill>
                  <a:srgbClr val="FF0000"/>
                </a:solidFill>
              </a:rPr>
              <a:t>a</a:t>
            </a:r>
            <a:r>
              <a:rPr lang="en-IN" sz="4000" dirty="0"/>
              <a:t> in the sense of </a:t>
            </a:r>
            <a:r>
              <a:rPr lang="en-IN" sz="4000" dirty="0">
                <a:solidFill>
                  <a:srgbClr val="FF0000"/>
                </a:solidFill>
              </a:rPr>
              <a:t>one</a:t>
            </a:r>
            <a:r>
              <a:rPr lang="en-IN" sz="4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29537-8DE1-FDB9-89FE-57339298890C}"/>
              </a:ext>
            </a:extLst>
          </p:cNvPr>
          <p:cNvSpPr txBox="1"/>
          <p:nvPr/>
        </p:nvSpPr>
        <p:spPr>
          <a:xfrm>
            <a:off x="571497" y="1728775"/>
            <a:ext cx="7715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She is good at playing </a:t>
            </a:r>
            <a:r>
              <a:rPr lang="en-IN" sz="4000" dirty="0">
                <a:solidFill>
                  <a:srgbClr val="FF0000"/>
                </a:solidFill>
              </a:rPr>
              <a:t>the</a:t>
            </a:r>
            <a:r>
              <a:rPr lang="en-IN" sz="4000" dirty="0"/>
              <a:t> veena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D6CBF-9D6D-F9F0-52B5-EDE61DC1FD01}"/>
              </a:ext>
            </a:extLst>
          </p:cNvPr>
          <p:cNvSpPr txBox="1"/>
          <p:nvPr/>
        </p:nvSpPr>
        <p:spPr>
          <a:xfrm>
            <a:off x="600074" y="2443149"/>
            <a:ext cx="616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She has </a:t>
            </a:r>
            <a:r>
              <a:rPr lang="en-IN" sz="4400" dirty="0">
                <a:solidFill>
                  <a:srgbClr val="FF0000"/>
                </a:solidFill>
              </a:rPr>
              <a:t>a</a:t>
            </a:r>
            <a:r>
              <a:rPr lang="en-IN" sz="4400" dirty="0"/>
              <a:t> veena at home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C19BF-70D6-84C8-BCFF-E6CDF72087AB}"/>
              </a:ext>
            </a:extLst>
          </p:cNvPr>
          <p:cNvSpPr txBox="1"/>
          <p:nvPr/>
        </p:nvSpPr>
        <p:spPr>
          <a:xfrm>
            <a:off x="142875" y="3255244"/>
            <a:ext cx="91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9 . I go to the college – </a:t>
            </a:r>
            <a:r>
              <a:rPr lang="en-IN" sz="4400" dirty="0">
                <a:solidFill>
                  <a:srgbClr val="002060"/>
                </a:solidFill>
              </a:rPr>
              <a:t>college is used for secondary purpose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B9F624-7AA0-2B0B-4DBB-69F9087F3C34}"/>
              </a:ext>
            </a:extLst>
          </p:cNvPr>
          <p:cNvSpPr txBox="1"/>
          <p:nvPr/>
        </p:nvSpPr>
        <p:spPr>
          <a:xfrm>
            <a:off x="98629" y="4793235"/>
            <a:ext cx="10048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. The English – </a:t>
            </a:r>
            <a:r>
              <a:rPr lang="en-IN" sz="3600" dirty="0">
                <a:solidFill>
                  <a:srgbClr val="FF0000"/>
                </a:solidFill>
              </a:rPr>
              <a:t>as the name of language , we don’t use article but when we talk about the people of England , we use the English .</a:t>
            </a:r>
          </a:p>
        </p:txBody>
      </p:sp>
    </p:spTree>
    <p:extLst>
      <p:ext uri="{BB962C8B-B14F-4D97-AF65-F5344CB8AC3E}">
        <p14:creationId xmlns:p14="http://schemas.microsoft.com/office/powerpoint/2010/main" val="253140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B03834-B3EA-E589-ACF7-5F399EA88083}"/>
              </a:ext>
            </a:extLst>
          </p:cNvPr>
          <p:cNvSpPr txBox="1"/>
          <p:nvPr/>
        </p:nvSpPr>
        <p:spPr>
          <a:xfrm>
            <a:off x="6545943" y="235521"/>
            <a:ext cx="55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rgbClr val="FF0000"/>
                </a:solidFill>
              </a:rPr>
              <a:t>PREPOSITIONS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4AD83-DB1A-B131-FD45-83FEEE3B335C}"/>
              </a:ext>
            </a:extLst>
          </p:cNvPr>
          <p:cNvSpPr txBox="1"/>
          <p:nvPr/>
        </p:nvSpPr>
        <p:spPr>
          <a:xfrm>
            <a:off x="168897" y="222967"/>
            <a:ext cx="725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1 . For   2 .   of   3 . With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1C185-6AD0-9F72-06BC-429BDFCC3F11}"/>
              </a:ext>
            </a:extLst>
          </p:cNvPr>
          <p:cNvSpPr txBox="1"/>
          <p:nvPr/>
        </p:nvSpPr>
        <p:spPr>
          <a:xfrm>
            <a:off x="123369" y="1139361"/>
            <a:ext cx="11935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4 . To ( compare takes with when the comparison is between things that are similar , to when it is between things that are dissimilar 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6C88F-0DF7-F4E0-F0BA-7D24A7F29315}"/>
              </a:ext>
            </a:extLst>
          </p:cNvPr>
          <p:cNvSpPr txBox="1"/>
          <p:nvPr/>
        </p:nvSpPr>
        <p:spPr>
          <a:xfrm>
            <a:off x="123368" y="2795978"/>
            <a:ext cx="11526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5 . To – for ( responsible and answerable to someone for something 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13AE1-B184-7DEB-8B55-6C8029C131FF}"/>
              </a:ext>
            </a:extLst>
          </p:cNvPr>
          <p:cNvSpPr txBox="1"/>
          <p:nvPr/>
        </p:nvSpPr>
        <p:spPr>
          <a:xfrm>
            <a:off x="123368" y="4096987"/>
            <a:ext cx="10849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6 . From   7 . Cope with 8 . By  9 . For ( taste , desire , inclination , passion ….take for 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9DBF0-86DF-540E-1A21-A47B256E9D27}"/>
              </a:ext>
            </a:extLst>
          </p:cNvPr>
          <p:cNvSpPr txBox="1"/>
          <p:nvPr/>
        </p:nvSpPr>
        <p:spPr>
          <a:xfrm>
            <a:off x="110841" y="5442867"/>
            <a:ext cx="1012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10  . To ( agree with someone to something ) </a:t>
            </a:r>
          </a:p>
        </p:txBody>
      </p:sp>
    </p:spTree>
    <p:extLst>
      <p:ext uri="{BB962C8B-B14F-4D97-AF65-F5344CB8AC3E}">
        <p14:creationId xmlns:p14="http://schemas.microsoft.com/office/powerpoint/2010/main" val="182572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B48B55-AA3C-A81B-45AB-EE96D058116C}"/>
              </a:ext>
            </a:extLst>
          </p:cNvPr>
          <p:cNvSpPr txBox="1"/>
          <p:nvPr/>
        </p:nvSpPr>
        <p:spPr>
          <a:xfrm>
            <a:off x="1582058" y="145147"/>
            <a:ext cx="891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Prepositions  –  practice exercise 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A06B5-EE14-6197-4484-AE7B2F58DAD0}"/>
              </a:ext>
            </a:extLst>
          </p:cNvPr>
          <p:cNvSpPr txBox="1"/>
          <p:nvPr/>
        </p:nvSpPr>
        <p:spPr>
          <a:xfrm>
            <a:off x="174170" y="899892"/>
            <a:ext cx="11916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1 . Among 2 . Since 3 at 4 from 5 of ( speak of : specific reference , speak about : general reference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12C74-D98B-0994-5CD6-1BEA54BFFA17}"/>
              </a:ext>
            </a:extLst>
          </p:cNvPr>
          <p:cNvSpPr txBox="1"/>
          <p:nvPr/>
        </p:nvSpPr>
        <p:spPr>
          <a:xfrm>
            <a:off x="246745" y="2264238"/>
            <a:ext cx="1027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6 . To  7 to  8 to  9 for  10 for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E86C1-F4B7-8731-7E9B-4BF8B0023FD4}"/>
              </a:ext>
            </a:extLst>
          </p:cNvPr>
          <p:cNvSpPr txBox="1"/>
          <p:nvPr/>
        </p:nvSpPr>
        <p:spPr>
          <a:xfrm>
            <a:off x="4354281" y="2946416"/>
            <a:ext cx="41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B050"/>
                </a:solidFill>
              </a:rPr>
              <a:t>Practice exercise 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E70CC-A5D0-B058-D842-760B4B260F04}"/>
              </a:ext>
            </a:extLst>
          </p:cNvPr>
          <p:cNvSpPr txBox="1"/>
          <p:nvPr/>
        </p:nvSpPr>
        <p:spPr>
          <a:xfrm>
            <a:off x="377371" y="3585038"/>
            <a:ext cx="1146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 . ANSWER : C ( To in place of than ) </a:t>
            </a:r>
            <a:r>
              <a:rPr lang="en-IN" sz="3600" dirty="0">
                <a:solidFill>
                  <a:srgbClr val="FF0000"/>
                </a:solidFill>
              </a:rPr>
              <a:t>prefer and preferable take to not than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D3F33-ABB9-2132-6E65-35CB143B2E7F}"/>
              </a:ext>
            </a:extLst>
          </p:cNvPr>
          <p:cNvSpPr txBox="1"/>
          <p:nvPr/>
        </p:nvSpPr>
        <p:spPr>
          <a:xfrm>
            <a:off x="377370" y="4881282"/>
            <a:ext cx="1146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 . ANSWER : C </a:t>
            </a:r>
            <a:r>
              <a:rPr lang="en-IN" sz="3600" dirty="0">
                <a:solidFill>
                  <a:srgbClr val="7030A0"/>
                </a:solidFill>
              </a:rPr>
              <a:t>( remove for ) order as a verb does not take any preposition but as a noun it takes FOR . </a:t>
            </a:r>
          </a:p>
        </p:txBody>
      </p:sp>
    </p:spTree>
    <p:extLst>
      <p:ext uri="{BB962C8B-B14F-4D97-AF65-F5344CB8AC3E}">
        <p14:creationId xmlns:p14="http://schemas.microsoft.com/office/powerpoint/2010/main" val="128194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92320A-2B16-0FE2-1C86-2CCD2881C54C}"/>
              </a:ext>
            </a:extLst>
          </p:cNvPr>
          <p:cNvSpPr txBox="1"/>
          <p:nvPr/>
        </p:nvSpPr>
        <p:spPr>
          <a:xfrm>
            <a:off x="416857" y="457199"/>
            <a:ext cx="716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 . ANSWER : B ( </a:t>
            </a:r>
            <a:r>
              <a:rPr lang="en-IN" sz="3600" dirty="0">
                <a:solidFill>
                  <a:srgbClr val="7030A0"/>
                </a:solidFill>
              </a:rPr>
              <a:t>married to </a:t>
            </a:r>
            <a:r>
              <a:rPr lang="en-IN" sz="3600" dirty="0"/>
              <a:t>)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93169-253B-CA95-5C49-A4D64FE65D92}"/>
              </a:ext>
            </a:extLst>
          </p:cNvPr>
          <p:cNvSpPr txBox="1"/>
          <p:nvPr/>
        </p:nvSpPr>
        <p:spPr>
          <a:xfrm>
            <a:off x="402569" y="1271583"/>
            <a:ext cx="9936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4 . ANSWER : B  …. AT the strange symptoms . </a:t>
            </a:r>
          </a:p>
          <a:p>
            <a:r>
              <a:rPr lang="en-IN" sz="3600" dirty="0"/>
              <a:t>( puzzled , confused , Shocked , Surprised , Astonished </a:t>
            </a:r>
            <a:r>
              <a:rPr lang="en-IN" sz="3600" dirty="0">
                <a:solidFill>
                  <a:srgbClr val="FF0000"/>
                </a:solidFill>
              </a:rPr>
              <a:t>by someone , </a:t>
            </a:r>
            <a:r>
              <a:rPr lang="en-IN" sz="3600" dirty="0">
                <a:solidFill>
                  <a:srgbClr val="0070C0"/>
                </a:solidFill>
              </a:rPr>
              <a:t>at something </a:t>
            </a:r>
            <a:r>
              <a:rPr lang="en-IN" sz="3600" dirty="0"/>
              <a:t>.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1891E-A12E-30F7-E4AC-68239EDF66E5}"/>
              </a:ext>
            </a:extLst>
          </p:cNvPr>
          <p:cNvSpPr txBox="1"/>
          <p:nvPr/>
        </p:nvSpPr>
        <p:spPr>
          <a:xfrm>
            <a:off x="485771" y="3143248"/>
            <a:ext cx="675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5 . ANSWER : A …… parted from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8E341-ED3C-EEF5-E1B0-92F70ED209C9}"/>
              </a:ext>
            </a:extLst>
          </p:cNvPr>
          <p:cNvSpPr txBox="1"/>
          <p:nvPr/>
        </p:nvSpPr>
        <p:spPr>
          <a:xfrm>
            <a:off x="700088" y="3771898"/>
            <a:ext cx="853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( part from someone – part with something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D87B3-469E-B13A-E9F9-0DFC512BA9D7}"/>
              </a:ext>
            </a:extLst>
          </p:cNvPr>
          <p:cNvSpPr txBox="1"/>
          <p:nvPr/>
        </p:nvSpPr>
        <p:spPr>
          <a:xfrm>
            <a:off x="514349" y="4543427"/>
            <a:ext cx="702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6 . ANSWER : B ……acquitted of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0C90C-0025-88D9-0250-3D8FD992CF7A}"/>
              </a:ext>
            </a:extLst>
          </p:cNvPr>
          <p:cNvSpPr txBox="1"/>
          <p:nvPr/>
        </p:nvSpPr>
        <p:spPr>
          <a:xfrm>
            <a:off x="757240" y="5372092"/>
            <a:ext cx="9444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Convict , acquit , accuse ,  guilty take of </a:t>
            </a:r>
          </a:p>
        </p:txBody>
      </p:sp>
    </p:spTree>
    <p:extLst>
      <p:ext uri="{BB962C8B-B14F-4D97-AF65-F5344CB8AC3E}">
        <p14:creationId xmlns:p14="http://schemas.microsoft.com/office/powerpoint/2010/main" val="423915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6E5C9-7CFB-5553-0FA8-847BC5E94454}"/>
              </a:ext>
            </a:extLst>
          </p:cNvPr>
          <p:cNvSpPr txBox="1"/>
          <p:nvPr/>
        </p:nvSpPr>
        <p:spPr>
          <a:xfrm>
            <a:off x="385755" y="314316"/>
            <a:ext cx="1071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7 . ANSWER : C </a:t>
            </a:r>
          </a:p>
          <a:p>
            <a:r>
              <a:rPr lang="en-IN" sz="3600" dirty="0"/>
              <a:t>Enter does not take </a:t>
            </a:r>
            <a:r>
              <a:rPr lang="en-IN" sz="3600" dirty="0">
                <a:solidFill>
                  <a:srgbClr val="7030A0"/>
                </a:solidFill>
              </a:rPr>
              <a:t>INTO</a:t>
            </a:r>
            <a:r>
              <a:rPr lang="en-IN" sz="3600" dirty="0"/>
              <a:t> when used in the sense of MOVING INTO A PLACE , but when used in the sense of </a:t>
            </a:r>
            <a:r>
              <a:rPr lang="en-IN" sz="3600" dirty="0">
                <a:solidFill>
                  <a:srgbClr val="7030A0"/>
                </a:solidFill>
              </a:rPr>
              <a:t>INVOLVE</a:t>
            </a:r>
            <a:r>
              <a:rPr lang="en-IN" sz="3600" dirty="0"/>
              <a:t> ….it takes </a:t>
            </a:r>
            <a:r>
              <a:rPr lang="en-IN" sz="3600" dirty="0">
                <a:solidFill>
                  <a:srgbClr val="7030A0"/>
                </a:solidFill>
              </a:rPr>
              <a:t>INTO</a:t>
            </a:r>
            <a:r>
              <a:rPr lang="en-IN" sz="3600" dirty="0"/>
              <a:t> 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957C3-652A-CE65-1E72-68156C8B256A}"/>
              </a:ext>
            </a:extLst>
          </p:cNvPr>
          <p:cNvSpPr txBox="1"/>
          <p:nvPr/>
        </p:nvSpPr>
        <p:spPr>
          <a:xfrm>
            <a:off x="485775" y="2843213"/>
            <a:ext cx="8400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/>
              <a:t>Ex : He entered my office at 10 a.m.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8C2FB-7752-25C0-E286-49E022B69190}"/>
              </a:ext>
            </a:extLst>
          </p:cNvPr>
          <p:cNvSpPr txBox="1"/>
          <p:nvPr/>
        </p:nvSpPr>
        <p:spPr>
          <a:xfrm>
            <a:off x="1400170" y="3757606"/>
            <a:ext cx="10344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He entered into an argument with me . </a:t>
            </a:r>
          </a:p>
        </p:txBody>
      </p:sp>
    </p:spTree>
    <p:extLst>
      <p:ext uri="{BB962C8B-B14F-4D97-AF65-F5344CB8AC3E}">
        <p14:creationId xmlns:p14="http://schemas.microsoft.com/office/powerpoint/2010/main" val="117007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265152-96EE-4F06-40F9-FE4AC5F3CEFC}"/>
              </a:ext>
            </a:extLst>
          </p:cNvPr>
          <p:cNvSpPr txBox="1"/>
          <p:nvPr/>
        </p:nvSpPr>
        <p:spPr>
          <a:xfrm>
            <a:off x="114298" y="300032"/>
            <a:ext cx="11574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8 . ANSWER : B …..cope with ( remove </a:t>
            </a:r>
            <a:r>
              <a:rPr lang="en-IN" sz="4000" dirty="0">
                <a:solidFill>
                  <a:srgbClr val="FF0000"/>
                </a:solidFill>
              </a:rPr>
              <a:t>up</a:t>
            </a:r>
            <a:r>
              <a:rPr lang="en-IN" sz="4000" dirty="0"/>
              <a:t> after cope . ) </a:t>
            </a:r>
          </a:p>
          <a:p>
            <a:r>
              <a:rPr lang="en-IN" sz="4000" dirty="0"/>
              <a:t>       </a:t>
            </a:r>
            <a:r>
              <a:rPr lang="en-IN" sz="4000" dirty="0">
                <a:solidFill>
                  <a:srgbClr val="0070C0"/>
                </a:solidFill>
              </a:rPr>
              <a:t>Cope takes with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F8573-2738-8061-A793-49ADD031AA06}"/>
              </a:ext>
            </a:extLst>
          </p:cNvPr>
          <p:cNvSpPr txBox="1"/>
          <p:nvPr/>
        </p:nvSpPr>
        <p:spPr>
          <a:xfrm>
            <a:off x="228595" y="1871650"/>
            <a:ext cx="652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9 . ANSWER : 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F7046-5E5B-7F19-2256-4667B9AEC4B1}"/>
              </a:ext>
            </a:extLst>
          </p:cNvPr>
          <p:cNvSpPr txBox="1"/>
          <p:nvPr/>
        </p:nvSpPr>
        <p:spPr>
          <a:xfrm>
            <a:off x="471487" y="2771766"/>
            <a:ext cx="11101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In spite </a:t>
            </a:r>
            <a:r>
              <a:rPr lang="en-IN" sz="4000" dirty="0"/>
              <a:t>takes </a:t>
            </a:r>
            <a:r>
              <a:rPr lang="en-IN" sz="4000" dirty="0">
                <a:solidFill>
                  <a:srgbClr val="FF0000"/>
                </a:solidFill>
              </a:rPr>
              <a:t>of</a:t>
            </a:r>
            <a:r>
              <a:rPr lang="en-IN" sz="4000" dirty="0"/>
              <a:t>  - despite does not take </a:t>
            </a:r>
            <a:r>
              <a:rPr lang="en-IN" sz="4000" dirty="0">
                <a:solidFill>
                  <a:srgbClr val="FF0000"/>
                </a:solidFill>
              </a:rPr>
              <a:t>of</a:t>
            </a:r>
            <a:r>
              <a:rPr lang="en-IN" sz="4000" dirty="0"/>
              <a:t> .</a:t>
            </a:r>
          </a:p>
          <a:p>
            <a:r>
              <a:rPr lang="en-IN" sz="4000" dirty="0"/>
              <a:t>Ex : in spite of working hard , he </a:t>
            </a:r>
            <a:r>
              <a:rPr lang="en-IN" sz="4000" dirty="0" err="1"/>
              <a:t>couldnot</a:t>
            </a:r>
            <a:r>
              <a:rPr lang="en-IN" sz="4000" dirty="0"/>
              <a:t> get success .</a:t>
            </a:r>
          </a:p>
          <a:p>
            <a:r>
              <a:rPr lang="en-IN" sz="4000" dirty="0"/>
              <a:t>Despite working hard , he could not get success .</a:t>
            </a:r>
          </a:p>
        </p:txBody>
      </p:sp>
    </p:spTree>
    <p:extLst>
      <p:ext uri="{BB962C8B-B14F-4D97-AF65-F5344CB8AC3E}">
        <p14:creationId xmlns:p14="http://schemas.microsoft.com/office/powerpoint/2010/main" val="246744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gazine with a person on a motorcycle&#10;&#10;Description automatically generated with low confidence">
            <a:extLst>
              <a:ext uri="{FF2B5EF4-FFF2-40B4-BE49-F238E27FC236}">
                <a16:creationId xmlns:a16="http://schemas.microsoft.com/office/drawing/2014/main" id="{AFEF660C-09D1-F6A6-C335-494C56256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13" y="57153"/>
            <a:ext cx="7329487" cy="66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0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4EFA1C-A83A-848B-B4D8-5E538015880E}"/>
              </a:ext>
            </a:extLst>
          </p:cNvPr>
          <p:cNvSpPr txBox="1"/>
          <p:nvPr/>
        </p:nvSpPr>
        <p:spPr>
          <a:xfrm>
            <a:off x="3286132" y="342884"/>
            <a:ext cx="7529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1 . PARTS OF SPEECH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25539-F582-AEA1-314B-708BF19D21AB}"/>
              </a:ext>
            </a:extLst>
          </p:cNvPr>
          <p:cNvSpPr txBox="1"/>
          <p:nvPr/>
        </p:nvSpPr>
        <p:spPr>
          <a:xfrm>
            <a:off x="485776" y="1171552"/>
            <a:ext cx="561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 . Answer : D  - vivid reason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B84D7-3173-7CA7-D464-B9BDA33031E6}"/>
              </a:ext>
            </a:extLst>
          </p:cNvPr>
          <p:cNvSpPr txBox="1"/>
          <p:nvPr/>
        </p:nvSpPr>
        <p:spPr>
          <a:xfrm>
            <a:off x="114300" y="1885939"/>
            <a:ext cx="12442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FF0000"/>
                </a:solidFill>
              </a:rPr>
              <a:t>Vividly</a:t>
            </a:r>
            <a:r>
              <a:rPr lang="en-IN" sz="3600" dirty="0"/>
              <a:t> is an adverb , </a:t>
            </a:r>
            <a:r>
              <a:rPr lang="en-IN" sz="3600" dirty="0">
                <a:solidFill>
                  <a:srgbClr val="FF0000"/>
                </a:solidFill>
              </a:rPr>
              <a:t>vivid</a:t>
            </a:r>
            <a:r>
              <a:rPr lang="en-IN" sz="3600" dirty="0"/>
              <a:t> is an adjective , we need an </a:t>
            </a:r>
            <a:r>
              <a:rPr lang="en-IN" sz="3600" dirty="0">
                <a:solidFill>
                  <a:srgbClr val="FF0000"/>
                </a:solidFill>
              </a:rPr>
              <a:t>adjective</a:t>
            </a:r>
            <a:r>
              <a:rPr lang="en-IN" sz="3600" dirty="0"/>
              <a:t> before a noun called reason here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E9CE7-4D49-B81F-E2BC-81ECB65887DF}"/>
              </a:ext>
            </a:extLst>
          </p:cNvPr>
          <p:cNvSpPr txBox="1"/>
          <p:nvPr/>
        </p:nvSpPr>
        <p:spPr>
          <a:xfrm>
            <a:off x="342897" y="3429003"/>
            <a:ext cx="928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 . Answer : D – rather unjustified ….not fairly .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D7453-38B6-0812-C213-C750C08E07D7}"/>
              </a:ext>
            </a:extLst>
          </p:cNvPr>
          <p:cNvSpPr txBox="1"/>
          <p:nvPr/>
        </p:nvSpPr>
        <p:spPr>
          <a:xfrm>
            <a:off x="228597" y="4314831"/>
            <a:ext cx="10591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Fairly</a:t>
            </a:r>
            <a:r>
              <a:rPr lang="en-IN" sz="4000" dirty="0"/>
              <a:t> is used in </a:t>
            </a:r>
            <a:r>
              <a:rPr lang="en-IN" sz="4000" dirty="0">
                <a:solidFill>
                  <a:srgbClr val="002060"/>
                </a:solidFill>
              </a:rPr>
              <a:t>positive</a:t>
            </a:r>
            <a:r>
              <a:rPr lang="en-IN" sz="4000" dirty="0"/>
              <a:t> sense , </a:t>
            </a:r>
            <a:r>
              <a:rPr lang="en-IN" sz="4000" dirty="0">
                <a:solidFill>
                  <a:srgbClr val="002060"/>
                </a:solidFill>
              </a:rPr>
              <a:t>rather</a:t>
            </a:r>
            <a:r>
              <a:rPr lang="en-IN" sz="4000" dirty="0"/>
              <a:t> is used in </a:t>
            </a:r>
            <a:r>
              <a:rPr lang="en-IN" sz="4000" dirty="0">
                <a:solidFill>
                  <a:srgbClr val="002060"/>
                </a:solidFill>
              </a:rPr>
              <a:t>negative</a:t>
            </a:r>
            <a:r>
              <a:rPr lang="en-IN" sz="4000" dirty="0"/>
              <a:t> sense .</a:t>
            </a:r>
          </a:p>
        </p:txBody>
      </p:sp>
    </p:spTree>
    <p:extLst>
      <p:ext uri="{BB962C8B-B14F-4D97-AF65-F5344CB8AC3E}">
        <p14:creationId xmlns:p14="http://schemas.microsoft.com/office/powerpoint/2010/main" val="2686469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20CBC2-C12F-FC1C-F456-675DD4019C58}"/>
              </a:ext>
            </a:extLst>
          </p:cNvPr>
          <p:cNvSpPr txBox="1"/>
          <p:nvPr/>
        </p:nvSpPr>
        <p:spPr>
          <a:xfrm>
            <a:off x="2628897" y="2243145"/>
            <a:ext cx="7723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dirty="0">
                <a:solidFill>
                  <a:srgbClr val="FF0000"/>
                </a:solidFill>
              </a:rPr>
              <a:t>CONDITIONAL SENTENCES </a:t>
            </a:r>
          </a:p>
        </p:txBody>
      </p:sp>
    </p:spTree>
    <p:extLst>
      <p:ext uri="{BB962C8B-B14F-4D97-AF65-F5344CB8AC3E}">
        <p14:creationId xmlns:p14="http://schemas.microsoft.com/office/powerpoint/2010/main" val="172185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4FBC54-1B2C-80DD-6157-EE04134F9DC4}"/>
              </a:ext>
            </a:extLst>
          </p:cNvPr>
          <p:cNvSpPr txBox="1"/>
          <p:nvPr/>
        </p:nvSpPr>
        <p:spPr>
          <a:xfrm>
            <a:off x="371471" y="471479"/>
            <a:ext cx="855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1 .ANSWER : B ( would have arrived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056CF-E1DA-4ED9-8672-9CF741396582}"/>
              </a:ext>
            </a:extLst>
          </p:cNvPr>
          <p:cNvSpPr txBox="1"/>
          <p:nvPr/>
        </p:nvSpPr>
        <p:spPr>
          <a:xfrm>
            <a:off x="1200159" y="1228722"/>
            <a:ext cx="4898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/>
              <a:t>Type 3 conditional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D4EFC-EB2B-39AE-7CFB-2885891BA99B}"/>
              </a:ext>
            </a:extLst>
          </p:cNvPr>
          <p:cNvSpPr txBox="1"/>
          <p:nvPr/>
        </p:nvSpPr>
        <p:spPr>
          <a:xfrm>
            <a:off x="471487" y="2214559"/>
            <a:ext cx="452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2 . ANSWER :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75A67-D5AF-BCD5-4B62-49B8B5122196}"/>
              </a:ext>
            </a:extLst>
          </p:cNvPr>
          <p:cNvSpPr txBox="1"/>
          <p:nvPr/>
        </p:nvSpPr>
        <p:spPr>
          <a:xfrm>
            <a:off x="4071938" y="2214550"/>
            <a:ext cx="3673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( had expanded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10A7E-CCAF-C2EF-1E50-0C3A1BE5A416}"/>
              </a:ext>
            </a:extLst>
          </p:cNvPr>
          <p:cNvSpPr txBox="1"/>
          <p:nvPr/>
        </p:nvSpPr>
        <p:spPr>
          <a:xfrm>
            <a:off x="1200159" y="3043234"/>
            <a:ext cx="4506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/>
              <a:t>Type 3 conditional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59010-9D5C-E1C7-3993-511EF78FA6A0}"/>
              </a:ext>
            </a:extLst>
          </p:cNvPr>
          <p:cNvSpPr txBox="1"/>
          <p:nvPr/>
        </p:nvSpPr>
        <p:spPr>
          <a:xfrm>
            <a:off x="557208" y="3900469"/>
            <a:ext cx="6150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3 . ANSWER : A      ( snores  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07DCF-AE1B-1F3D-260C-FFD55D09B90A}"/>
              </a:ext>
            </a:extLst>
          </p:cNvPr>
          <p:cNvSpPr txBox="1"/>
          <p:nvPr/>
        </p:nvSpPr>
        <p:spPr>
          <a:xfrm>
            <a:off x="557208" y="4886316"/>
            <a:ext cx="7042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4 . ANSWER : A    ( don’t receive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670B5-FD63-7B91-1A83-9CCAA23A45E8}"/>
              </a:ext>
            </a:extLst>
          </p:cNvPr>
          <p:cNvSpPr txBox="1"/>
          <p:nvPr/>
        </p:nvSpPr>
        <p:spPr>
          <a:xfrm>
            <a:off x="1200158" y="5715000"/>
            <a:ext cx="600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Type 1 conditional  – negative  </a:t>
            </a:r>
          </a:p>
        </p:txBody>
      </p:sp>
    </p:spTree>
    <p:extLst>
      <p:ext uri="{BB962C8B-B14F-4D97-AF65-F5344CB8AC3E}">
        <p14:creationId xmlns:p14="http://schemas.microsoft.com/office/powerpoint/2010/main" val="186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4E1485-F037-2878-725A-48DD90DA64CA}"/>
              </a:ext>
            </a:extLst>
          </p:cNvPr>
          <p:cNvSpPr txBox="1"/>
          <p:nvPr/>
        </p:nvSpPr>
        <p:spPr>
          <a:xfrm>
            <a:off x="171447" y="171440"/>
            <a:ext cx="10672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5 . </a:t>
            </a:r>
            <a:r>
              <a:rPr lang="en-IN" sz="4400" dirty="0">
                <a:solidFill>
                  <a:srgbClr val="FF0000"/>
                </a:solidFill>
              </a:rPr>
              <a:t>ANSWER : A    </a:t>
            </a:r>
            <a:r>
              <a:rPr lang="en-IN" sz="4400" dirty="0"/>
              <a:t>( had not taken ) </a:t>
            </a:r>
          </a:p>
          <a:p>
            <a:r>
              <a:rPr lang="en-IN" sz="4400" dirty="0"/>
              <a:t>            Type 3 conditional – negative 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8D1B6-25F8-B61D-2376-02CDB11E08B6}"/>
              </a:ext>
            </a:extLst>
          </p:cNvPr>
          <p:cNvSpPr txBox="1"/>
          <p:nvPr/>
        </p:nvSpPr>
        <p:spPr>
          <a:xfrm>
            <a:off x="271463" y="1757357"/>
            <a:ext cx="7219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6 . </a:t>
            </a:r>
            <a:r>
              <a:rPr lang="en-IN" sz="4000" dirty="0">
                <a:solidFill>
                  <a:srgbClr val="FF0000"/>
                </a:solidFill>
              </a:rPr>
              <a:t>ANSWER : C      </a:t>
            </a:r>
            <a:r>
              <a:rPr lang="en-IN" sz="4000" dirty="0"/>
              <a:t>( will not pass 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7DA56-122C-B4A1-143A-AC373F1B4C98}"/>
              </a:ext>
            </a:extLst>
          </p:cNvPr>
          <p:cNvSpPr txBox="1"/>
          <p:nvPr/>
        </p:nvSpPr>
        <p:spPr>
          <a:xfrm>
            <a:off x="900114" y="2500295"/>
            <a:ext cx="77866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Type 1 – negative …… “ unless she calms down is a substitute to if she does not calm down “.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C3CA1-2854-3C6E-B437-146682496DA0}"/>
              </a:ext>
            </a:extLst>
          </p:cNvPr>
          <p:cNvSpPr txBox="1"/>
          <p:nvPr/>
        </p:nvSpPr>
        <p:spPr>
          <a:xfrm>
            <a:off x="357189" y="4623953"/>
            <a:ext cx="7219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7 . </a:t>
            </a:r>
            <a:r>
              <a:rPr lang="en-IN" sz="4000" dirty="0">
                <a:solidFill>
                  <a:srgbClr val="FF0000"/>
                </a:solidFill>
              </a:rPr>
              <a:t>ANSWER : B </a:t>
            </a:r>
            <a:r>
              <a:rPr lang="en-IN" sz="4000" dirty="0"/>
              <a:t>    ( were )</a:t>
            </a:r>
            <a:r>
              <a:rPr lang="en-IN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FCBDE-C180-91F9-B0A6-78611D83DE47}"/>
              </a:ext>
            </a:extLst>
          </p:cNvPr>
          <p:cNvSpPr txBox="1"/>
          <p:nvPr/>
        </p:nvSpPr>
        <p:spPr>
          <a:xfrm>
            <a:off x="1014413" y="5457823"/>
            <a:ext cx="9579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 ( Type 2 – status verb – imaginary situation  )</a:t>
            </a:r>
          </a:p>
        </p:txBody>
      </p:sp>
    </p:spTree>
    <p:extLst>
      <p:ext uri="{BB962C8B-B14F-4D97-AF65-F5344CB8AC3E}">
        <p14:creationId xmlns:p14="http://schemas.microsoft.com/office/powerpoint/2010/main" val="3799112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7D8A1-2986-01EA-2E04-5676BDF9C5C9}"/>
              </a:ext>
            </a:extLst>
          </p:cNvPr>
          <p:cNvSpPr txBox="1"/>
          <p:nvPr/>
        </p:nvSpPr>
        <p:spPr>
          <a:xfrm>
            <a:off x="200022" y="10000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8 . </a:t>
            </a:r>
            <a:r>
              <a:rPr lang="en-IN" sz="4400" dirty="0">
                <a:solidFill>
                  <a:srgbClr val="FF0000"/>
                </a:solidFill>
              </a:rPr>
              <a:t>ANSWER : D    </a:t>
            </a:r>
            <a:r>
              <a:rPr lang="en-IN" sz="4400" dirty="0"/>
              <a:t>( would try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EEE5C-DF2E-F0FB-FABE-6C2780B5ECEF}"/>
              </a:ext>
            </a:extLst>
          </p:cNvPr>
          <p:cNvSpPr txBox="1"/>
          <p:nvPr/>
        </p:nvSpPr>
        <p:spPr>
          <a:xfrm>
            <a:off x="971543" y="1057275"/>
            <a:ext cx="56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Type 2 – imaginary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0ACAA-CF32-F06F-5D3F-91C15A4679C2}"/>
              </a:ext>
            </a:extLst>
          </p:cNvPr>
          <p:cNvSpPr txBox="1"/>
          <p:nvPr/>
        </p:nvSpPr>
        <p:spPr>
          <a:xfrm>
            <a:off x="714372" y="1957383"/>
            <a:ext cx="1139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If + subject + </a:t>
            </a:r>
            <a:r>
              <a:rPr lang="en-IN" sz="4000" dirty="0">
                <a:solidFill>
                  <a:srgbClr val="0070C0"/>
                </a:solidFill>
              </a:rPr>
              <a:t>were</a:t>
            </a:r>
            <a:r>
              <a:rPr lang="en-IN" sz="4000" dirty="0"/>
              <a:t>  takes </a:t>
            </a:r>
            <a:r>
              <a:rPr lang="en-IN" sz="4000" dirty="0">
                <a:solidFill>
                  <a:srgbClr val="0070C0"/>
                </a:solidFill>
              </a:rPr>
              <a:t>past modal </a:t>
            </a:r>
            <a:r>
              <a:rPr lang="en-IN" sz="4000" dirty="0"/>
              <a:t>( would , should , could , might 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419B6-DBE4-E372-A2AE-1BD049E9883B}"/>
              </a:ext>
            </a:extLst>
          </p:cNvPr>
          <p:cNvSpPr txBox="1"/>
          <p:nvPr/>
        </p:nvSpPr>
        <p:spPr>
          <a:xfrm>
            <a:off x="300038" y="3400424"/>
            <a:ext cx="7103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9 . </a:t>
            </a:r>
            <a:r>
              <a:rPr lang="en-IN" sz="4000" dirty="0">
                <a:solidFill>
                  <a:srgbClr val="FF0000"/>
                </a:solidFill>
              </a:rPr>
              <a:t>ANSWER : A     </a:t>
            </a:r>
            <a:r>
              <a:rPr lang="en-IN" sz="4000" dirty="0"/>
              <a:t>( would come 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DA1EA-FC22-B345-48E7-744649316C12}"/>
              </a:ext>
            </a:extLst>
          </p:cNvPr>
          <p:cNvSpPr txBox="1"/>
          <p:nvPr/>
        </p:nvSpPr>
        <p:spPr>
          <a:xfrm>
            <a:off x="1100138" y="4214806"/>
            <a:ext cx="450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Type 2 conditional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5AF4C-04F6-1060-25FA-52931E26791A}"/>
              </a:ext>
            </a:extLst>
          </p:cNvPr>
          <p:cNvSpPr txBox="1"/>
          <p:nvPr/>
        </p:nvSpPr>
        <p:spPr>
          <a:xfrm>
            <a:off x="357183" y="5086348"/>
            <a:ext cx="742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10 .  </a:t>
            </a:r>
            <a:r>
              <a:rPr lang="en-IN" sz="4000" dirty="0">
                <a:solidFill>
                  <a:srgbClr val="FF0000"/>
                </a:solidFill>
              </a:rPr>
              <a:t>ANSWER  : A  </a:t>
            </a:r>
            <a:r>
              <a:rPr lang="en-IN" sz="4000" dirty="0"/>
              <a:t>( would be 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BC10CF-A3AE-1E47-1DA8-552B31124681}"/>
              </a:ext>
            </a:extLst>
          </p:cNvPr>
          <p:cNvSpPr txBox="1"/>
          <p:nvPr/>
        </p:nvSpPr>
        <p:spPr>
          <a:xfrm>
            <a:off x="1157281" y="5872157"/>
            <a:ext cx="448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Type 2 conditional </a:t>
            </a:r>
          </a:p>
        </p:txBody>
      </p:sp>
    </p:spTree>
    <p:extLst>
      <p:ext uri="{BB962C8B-B14F-4D97-AF65-F5344CB8AC3E}">
        <p14:creationId xmlns:p14="http://schemas.microsoft.com/office/powerpoint/2010/main" val="567640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5E8CEC-3021-D63C-B5EF-421A66929130}"/>
              </a:ext>
            </a:extLst>
          </p:cNvPr>
          <p:cNvSpPr txBox="1"/>
          <p:nvPr/>
        </p:nvSpPr>
        <p:spPr>
          <a:xfrm>
            <a:off x="400048" y="257166"/>
            <a:ext cx="762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11 . ANSWER : B     ( will watch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81A64-BFD8-B6E2-8972-0AD4B6EEE1B1}"/>
              </a:ext>
            </a:extLst>
          </p:cNvPr>
          <p:cNvSpPr txBox="1"/>
          <p:nvPr/>
        </p:nvSpPr>
        <p:spPr>
          <a:xfrm rot="10800000" flipV="1">
            <a:off x="1100132" y="987358"/>
            <a:ext cx="982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Type 1 conditional ……..</a:t>
            </a:r>
            <a:r>
              <a:rPr lang="en-IN" sz="3600" dirty="0">
                <a:solidFill>
                  <a:srgbClr val="7030A0"/>
                </a:solidFill>
              </a:rPr>
              <a:t> ARE </a:t>
            </a:r>
            <a:r>
              <a:rPr lang="en-IN" sz="3600" dirty="0"/>
              <a:t>is present status verb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93A24-56F0-0DA2-F72C-666215731D26}"/>
              </a:ext>
            </a:extLst>
          </p:cNvPr>
          <p:cNvSpPr txBox="1"/>
          <p:nvPr/>
        </p:nvSpPr>
        <p:spPr>
          <a:xfrm>
            <a:off x="400047" y="2028823"/>
            <a:ext cx="825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12 . ANSWER : A  ( had not broken 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BE482-3B64-ABC1-5942-87BF6D3F905C}"/>
              </a:ext>
            </a:extLst>
          </p:cNvPr>
          <p:cNvSpPr txBox="1"/>
          <p:nvPr/>
        </p:nvSpPr>
        <p:spPr>
          <a:xfrm>
            <a:off x="1285874" y="2886073"/>
            <a:ext cx="615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Type 3 – negative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E84EA-8720-0F56-AC4A-29335D5F27CD}"/>
              </a:ext>
            </a:extLst>
          </p:cNvPr>
          <p:cNvSpPr txBox="1"/>
          <p:nvPr/>
        </p:nvSpPr>
        <p:spPr>
          <a:xfrm>
            <a:off x="400047" y="3843330"/>
            <a:ext cx="614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13 . ANSWER : A   ( won’t help 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3F63F-5F1C-E80C-94AF-F6214F9218A5}"/>
              </a:ext>
            </a:extLst>
          </p:cNvPr>
          <p:cNvSpPr txBox="1"/>
          <p:nvPr/>
        </p:nvSpPr>
        <p:spPr>
          <a:xfrm>
            <a:off x="1285874" y="4629148"/>
            <a:ext cx="7353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Won’t</a:t>
            </a:r>
            <a:r>
              <a:rPr lang="en-IN" sz="4000" dirty="0"/>
              <a:t> is the short form of </a:t>
            </a:r>
            <a:r>
              <a:rPr lang="en-IN" sz="4000" dirty="0">
                <a:solidFill>
                  <a:srgbClr val="FF0000"/>
                </a:solidFill>
              </a:rPr>
              <a:t>will not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7AD80-79BD-BF77-6F20-E59268ABE4F7}"/>
              </a:ext>
            </a:extLst>
          </p:cNvPr>
          <p:cNvSpPr txBox="1"/>
          <p:nvPr/>
        </p:nvSpPr>
        <p:spPr>
          <a:xfrm>
            <a:off x="1385888" y="55435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Type 1 – negative </a:t>
            </a:r>
          </a:p>
        </p:txBody>
      </p:sp>
    </p:spTree>
    <p:extLst>
      <p:ext uri="{BB962C8B-B14F-4D97-AF65-F5344CB8AC3E}">
        <p14:creationId xmlns:p14="http://schemas.microsoft.com/office/powerpoint/2010/main" val="301457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F402A8-B0E0-3079-8CEB-08E80DDA3F79}"/>
              </a:ext>
            </a:extLst>
          </p:cNvPr>
          <p:cNvSpPr txBox="1"/>
          <p:nvPr/>
        </p:nvSpPr>
        <p:spPr>
          <a:xfrm>
            <a:off x="2886074" y="1685927"/>
            <a:ext cx="6843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/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3330422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5D3AB2-03EB-E0B4-A1D4-9843F0CB6397}"/>
              </a:ext>
            </a:extLst>
          </p:cNvPr>
          <p:cNvSpPr txBox="1"/>
          <p:nvPr/>
        </p:nvSpPr>
        <p:spPr>
          <a:xfrm>
            <a:off x="142859" y="300034"/>
            <a:ext cx="859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 . ANSWER : A –  ( hardly had the inspector )</a:t>
            </a:r>
            <a:endParaRPr lang="en-IN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A9123-0BB5-C68A-A828-E5CB98C5F92A}"/>
              </a:ext>
            </a:extLst>
          </p:cNvPr>
          <p:cNvSpPr txBox="1"/>
          <p:nvPr/>
        </p:nvSpPr>
        <p:spPr>
          <a:xfrm>
            <a:off x="2057398" y="1200150"/>
            <a:ext cx="618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did + subject + verb 1 + object  </a:t>
            </a:r>
            <a:endParaRPr lang="en-IN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2FE07-3E49-DE71-9279-0AB89A970A7B}"/>
              </a:ext>
            </a:extLst>
          </p:cNvPr>
          <p:cNvSpPr txBox="1"/>
          <p:nvPr/>
        </p:nvSpPr>
        <p:spPr>
          <a:xfrm>
            <a:off x="2057414" y="2071686"/>
            <a:ext cx="607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Had + subject + verb 3 + object </a:t>
            </a:r>
            <a:endParaRPr lang="en-IN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B8558-4D73-28BA-77B9-744EB03E218C}"/>
              </a:ext>
            </a:extLst>
          </p:cNvPr>
          <p:cNvSpPr/>
          <p:nvPr/>
        </p:nvSpPr>
        <p:spPr>
          <a:xfrm flipV="1">
            <a:off x="2000250" y="1875056"/>
            <a:ext cx="6072187" cy="966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14876-6F93-A6F7-4A54-F5C5DE445CBC}"/>
              </a:ext>
            </a:extLst>
          </p:cNvPr>
          <p:cNvSpPr txBox="1"/>
          <p:nvPr/>
        </p:nvSpPr>
        <p:spPr>
          <a:xfrm>
            <a:off x="400043" y="1589296"/>
            <a:ext cx="1490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hardly</a:t>
            </a:r>
            <a:endParaRPr lang="en-IN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5D457-0AA3-165F-C43D-E398E5D691F1}"/>
              </a:ext>
            </a:extLst>
          </p:cNvPr>
          <p:cNvSpPr txBox="1"/>
          <p:nvPr/>
        </p:nvSpPr>
        <p:spPr>
          <a:xfrm>
            <a:off x="8198172" y="1389274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+</a:t>
            </a:r>
            <a:endParaRPr lang="en-IN" sz="6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44D57-79A8-602D-C951-887BA7B2968F}"/>
              </a:ext>
            </a:extLst>
          </p:cNvPr>
          <p:cNvSpPr txBox="1"/>
          <p:nvPr/>
        </p:nvSpPr>
        <p:spPr>
          <a:xfrm>
            <a:off x="8741943" y="1614482"/>
            <a:ext cx="294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Subject + verb 2 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757435-4C45-A02E-C58C-DA5F5E6FDC14}"/>
              </a:ext>
            </a:extLst>
          </p:cNvPr>
          <p:cNvSpPr txBox="1"/>
          <p:nvPr/>
        </p:nvSpPr>
        <p:spPr>
          <a:xfrm>
            <a:off x="1214446" y="3028952"/>
            <a:ext cx="9849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When we talk about two actions that happen immediately one after the other in the past , we use the above structure of the sentence .</a:t>
            </a:r>
            <a:endParaRPr lang="en-IN" sz="4000" dirty="0">
              <a:solidFill>
                <a:srgbClr val="7030A0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2CD4375-8A32-BE5B-0D91-FAE75AF7507D}"/>
              </a:ext>
            </a:extLst>
          </p:cNvPr>
          <p:cNvSpPr/>
          <p:nvPr/>
        </p:nvSpPr>
        <p:spPr>
          <a:xfrm>
            <a:off x="328613" y="3214686"/>
            <a:ext cx="727698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0561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1" y="1370343"/>
            <a:ext cx="5265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>
                <a:solidFill>
                  <a:srgbClr val="00B050"/>
                </a:solidFill>
              </a:rPr>
              <a:t>LIE – LAY – LAIN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995605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solidFill>
                  <a:srgbClr val="FF0000"/>
                </a:solidFill>
              </a:rPr>
              <a:t>LAY – LAID – LAID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950E4-A6CA-4C21-975C-963CE23C2822}"/>
              </a:ext>
            </a:extLst>
          </p:cNvPr>
          <p:cNvSpPr txBox="1"/>
          <p:nvPr/>
        </p:nvSpPr>
        <p:spPr>
          <a:xfrm>
            <a:off x="7479792" y="785805"/>
            <a:ext cx="1435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B050"/>
                </a:solidFill>
              </a:rPr>
              <a:t>To be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5A7DC-DF7B-4C81-B18B-A4649BF6068B}"/>
              </a:ext>
            </a:extLst>
          </p:cNvPr>
          <p:cNvSpPr txBox="1"/>
          <p:nvPr/>
        </p:nvSpPr>
        <p:spPr>
          <a:xfrm flipH="1">
            <a:off x="7620000" y="1906719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B050"/>
                </a:solidFill>
              </a:rPr>
              <a:t>To 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4175F-4D67-4350-9EAE-2C19AD56934F}"/>
              </a:ext>
            </a:extLst>
          </p:cNvPr>
          <p:cNvSpPr txBox="1"/>
          <p:nvPr/>
        </p:nvSpPr>
        <p:spPr>
          <a:xfrm flipH="1">
            <a:off x="7543800" y="266871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To place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5802B-1572-4541-AE2B-0B4D435618A4}"/>
              </a:ext>
            </a:extLst>
          </p:cNvPr>
          <p:cNvSpPr txBox="1"/>
          <p:nvPr/>
        </p:nvSpPr>
        <p:spPr>
          <a:xfrm>
            <a:off x="7602180" y="3681405"/>
            <a:ext cx="1770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To keep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2B501B8-E71A-4EE9-93F1-514F6CA6EF92}"/>
              </a:ext>
            </a:extLst>
          </p:cNvPr>
          <p:cNvSpPr/>
          <p:nvPr/>
        </p:nvSpPr>
        <p:spPr>
          <a:xfrm rot="18749275">
            <a:off x="6573110" y="1220307"/>
            <a:ext cx="978408" cy="484632"/>
          </a:xfrm>
          <a:prstGeom prst="rightArrow">
            <a:avLst>
              <a:gd name="adj1" fmla="val 20963"/>
              <a:gd name="adj2" fmla="val 39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F35B277-8D69-4D4E-8921-0AF53A87C679}"/>
              </a:ext>
            </a:extLst>
          </p:cNvPr>
          <p:cNvSpPr/>
          <p:nvPr/>
        </p:nvSpPr>
        <p:spPr>
          <a:xfrm rot="1430009">
            <a:off x="6661594" y="1877219"/>
            <a:ext cx="978408" cy="484632"/>
          </a:xfrm>
          <a:prstGeom prst="rightArrow">
            <a:avLst>
              <a:gd name="adj1" fmla="val 22100"/>
              <a:gd name="adj2" fmla="val 37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6A257B2-C9E7-4449-9590-184B6018925F}"/>
              </a:ext>
            </a:extLst>
          </p:cNvPr>
          <p:cNvSpPr/>
          <p:nvPr/>
        </p:nvSpPr>
        <p:spPr>
          <a:xfrm rot="20373726">
            <a:off x="6527656" y="2927130"/>
            <a:ext cx="978408" cy="484632"/>
          </a:xfrm>
          <a:prstGeom prst="rightArrow">
            <a:avLst>
              <a:gd name="adj1" fmla="val 233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74447DA-775D-4A8B-A37F-872EE0D147B6}"/>
              </a:ext>
            </a:extLst>
          </p:cNvPr>
          <p:cNvSpPr/>
          <p:nvPr/>
        </p:nvSpPr>
        <p:spPr>
          <a:xfrm rot="1510073">
            <a:off x="6530654" y="3524962"/>
            <a:ext cx="978408" cy="484632"/>
          </a:xfrm>
          <a:prstGeom prst="rightArrow">
            <a:avLst>
              <a:gd name="adj1" fmla="val 20756"/>
              <a:gd name="adj2" fmla="val 29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C08E1B-82ED-44F4-A027-EC76ED5F0D91}"/>
              </a:ext>
            </a:extLst>
          </p:cNvPr>
          <p:cNvSpPr/>
          <p:nvPr/>
        </p:nvSpPr>
        <p:spPr>
          <a:xfrm>
            <a:off x="1600200" y="2661706"/>
            <a:ext cx="89916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1FEF3-5F4F-4F1A-E527-C059F91DFC0E}"/>
              </a:ext>
            </a:extLst>
          </p:cNvPr>
          <p:cNvSpPr txBox="1"/>
          <p:nvPr/>
        </p:nvSpPr>
        <p:spPr>
          <a:xfrm>
            <a:off x="300027" y="185736"/>
            <a:ext cx="701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 . ANSWER : A  ( he laid the watch )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332182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8D4EA1-450B-3917-37DC-5C8EA294CFBB}"/>
              </a:ext>
            </a:extLst>
          </p:cNvPr>
          <p:cNvSpPr txBox="1"/>
          <p:nvPr/>
        </p:nvSpPr>
        <p:spPr>
          <a:xfrm>
            <a:off x="200025" y="171446"/>
            <a:ext cx="8205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 . ANSWER : A  ( it being a sunny day )</a:t>
            </a:r>
            <a:endParaRPr lang="en-IN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9C18B-BEA6-D1C4-86F5-32526F01D26F}"/>
              </a:ext>
            </a:extLst>
          </p:cNvPr>
          <p:cNvSpPr txBox="1"/>
          <p:nvPr/>
        </p:nvSpPr>
        <p:spPr>
          <a:xfrm>
            <a:off x="314318" y="857236"/>
            <a:ext cx="1158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When a sentence has </a:t>
            </a:r>
            <a:r>
              <a:rPr lang="en-US" sz="3600" dirty="0">
                <a:solidFill>
                  <a:srgbClr val="FF0000"/>
                </a:solidFill>
              </a:rPr>
              <a:t>BEING</a:t>
            </a:r>
            <a:r>
              <a:rPr lang="en-US" sz="3600" dirty="0"/>
              <a:t>  …….see that there is a subject in it , the subject can be a noun or pronoun and it can be either in the beginning ( </a:t>
            </a:r>
            <a:r>
              <a:rPr lang="en-US" sz="3600" dirty="0">
                <a:solidFill>
                  <a:srgbClr val="FF0000"/>
                </a:solidFill>
              </a:rPr>
              <a:t>before BEING </a:t>
            </a:r>
            <a:r>
              <a:rPr lang="en-US" sz="3600" dirty="0"/>
              <a:t>) or in the </a:t>
            </a:r>
            <a:r>
              <a:rPr lang="en-US" sz="3600" dirty="0">
                <a:solidFill>
                  <a:srgbClr val="FF0000"/>
                </a:solidFill>
              </a:rPr>
              <a:t>middle</a:t>
            </a:r>
            <a:r>
              <a:rPr lang="en-US" sz="3600" dirty="0"/>
              <a:t> of the sentence .  </a:t>
            </a:r>
            <a:endParaRPr lang="en-IN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EFA99-98BA-0860-D1A1-AAD9CDADB5C8}"/>
              </a:ext>
            </a:extLst>
          </p:cNvPr>
          <p:cNvSpPr txBox="1"/>
          <p:nvPr/>
        </p:nvSpPr>
        <p:spPr>
          <a:xfrm>
            <a:off x="85714" y="3094120"/>
            <a:ext cx="1210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 : being an I.A.S. officer , everyone respects him . ( wrong )</a:t>
            </a:r>
            <a:endParaRPr lang="en-IN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CEDA7-CCF8-0D9D-DDD0-92F58F398D7A}"/>
              </a:ext>
            </a:extLst>
          </p:cNvPr>
          <p:cNvSpPr txBox="1"/>
          <p:nvPr/>
        </p:nvSpPr>
        <p:spPr>
          <a:xfrm>
            <a:off x="314326" y="3914767"/>
            <a:ext cx="958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Mr. Amit / he  </a:t>
            </a:r>
            <a:r>
              <a:rPr lang="en-US" sz="3600" dirty="0"/>
              <a:t>being an I.A.S. ……………. ( correct )  </a:t>
            </a:r>
            <a:endParaRPr lang="en-IN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BE461-39ED-64D2-754F-46A9AAF093D4}"/>
              </a:ext>
            </a:extLst>
          </p:cNvPr>
          <p:cNvSpPr txBox="1"/>
          <p:nvPr/>
        </p:nvSpPr>
        <p:spPr>
          <a:xfrm>
            <a:off x="285746" y="4757738"/>
            <a:ext cx="1066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Being an I.A.S.,  </a:t>
            </a:r>
            <a:r>
              <a:rPr lang="en-US" sz="3600" dirty="0" err="1">
                <a:solidFill>
                  <a:srgbClr val="FF0000"/>
                </a:solidFill>
              </a:rPr>
              <a:t>Mr</a:t>
            </a:r>
            <a:r>
              <a:rPr lang="en-US" sz="3600" dirty="0">
                <a:solidFill>
                  <a:srgbClr val="FF0000"/>
                </a:solidFill>
              </a:rPr>
              <a:t> Amit / he </a:t>
            </a:r>
            <a:r>
              <a:rPr lang="en-US" sz="3600" dirty="0"/>
              <a:t>is respected by everyone . </a:t>
            </a:r>
            <a:endParaRPr lang="en-IN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6797D-D081-D967-D273-8203E224D59D}"/>
              </a:ext>
            </a:extLst>
          </p:cNvPr>
          <p:cNvSpPr txBox="1"/>
          <p:nvPr/>
        </p:nvSpPr>
        <p:spPr>
          <a:xfrm>
            <a:off x="242889" y="5715000"/>
            <a:ext cx="11136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 need to use IT for things , he or she for persons as a pronoun 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785518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CEB481-2F29-E1CF-CC05-DA187F8B206A}"/>
              </a:ext>
            </a:extLst>
          </p:cNvPr>
          <p:cNvSpPr txBox="1"/>
          <p:nvPr/>
        </p:nvSpPr>
        <p:spPr>
          <a:xfrm flipH="1">
            <a:off x="122780" y="204350"/>
            <a:ext cx="1075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 . ANSWER : A     </a:t>
            </a:r>
            <a:r>
              <a:rPr lang="en-US" sz="4000" dirty="0"/>
              <a:t>( manufactures not only )   </a:t>
            </a:r>
            <a:endParaRPr lang="en-IN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21807-59F1-51C1-E253-D57B27CFDA01}"/>
              </a:ext>
            </a:extLst>
          </p:cNvPr>
          <p:cNvSpPr txBox="1"/>
          <p:nvPr/>
        </p:nvSpPr>
        <p:spPr>
          <a:xfrm>
            <a:off x="318655" y="914393"/>
            <a:ext cx="11513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</a:rPr>
              <a:t>When we use words like </a:t>
            </a:r>
            <a:r>
              <a:rPr lang="en-IN" sz="3600" dirty="0">
                <a:solidFill>
                  <a:srgbClr val="FF0000"/>
                </a:solidFill>
              </a:rPr>
              <a:t>not only - but also , either- or , neither – nor </a:t>
            </a:r>
            <a:r>
              <a:rPr lang="en-IN" sz="3600" dirty="0">
                <a:solidFill>
                  <a:srgbClr val="7030A0"/>
                </a:solidFill>
              </a:rPr>
              <a:t>, we should link  them with the two things that they represent….  first one with not only , second one with but also ….first one with either , second one with or …first one with neither , second one with nor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AFF92-DCA6-1470-F3F4-7B0D2A4724FB}"/>
              </a:ext>
            </a:extLst>
          </p:cNvPr>
          <p:cNvSpPr txBox="1"/>
          <p:nvPr/>
        </p:nvSpPr>
        <p:spPr>
          <a:xfrm>
            <a:off x="2105897" y="3920837"/>
            <a:ext cx="957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Not only leather goods but also plastic ware 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55C2A3E-A5D7-20A1-2489-F2338DC0CCDD}"/>
              </a:ext>
            </a:extLst>
          </p:cNvPr>
          <p:cNvSpPr/>
          <p:nvPr/>
        </p:nvSpPr>
        <p:spPr>
          <a:xfrm>
            <a:off x="983675" y="4045522"/>
            <a:ext cx="978408" cy="526477"/>
          </a:xfrm>
          <a:prstGeom prst="rightArrow">
            <a:avLst>
              <a:gd name="adj1" fmla="val 15694"/>
              <a:gd name="adj2" fmla="val 27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1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D82140-062C-FE0C-500B-78F2E8A37927}"/>
              </a:ext>
            </a:extLst>
          </p:cNvPr>
          <p:cNvSpPr txBox="1"/>
          <p:nvPr/>
        </p:nvSpPr>
        <p:spPr>
          <a:xfrm>
            <a:off x="157161" y="357183"/>
            <a:ext cx="11215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3 . ANSWER : C – </a:t>
            </a:r>
            <a:r>
              <a:rPr lang="en-IN" sz="4000" dirty="0">
                <a:solidFill>
                  <a:srgbClr val="00B050"/>
                </a:solidFill>
              </a:rPr>
              <a:t>costly enough </a:t>
            </a:r>
            <a:r>
              <a:rPr lang="en-IN" sz="4000" dirty="0"/>
              <a:t>……. We use ENOUGH after an adjective not before it .</a:t>
            </a:r>
          </a:p>
          <a:p>
            <a:r>
              <a:rPr lang="en-IN" sz="4000" dirty="0"/>
              <a:t>Good enough , Rich enough , strong enough , fair enough etc 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5BDC9-2E34-2AF2-50E6-8C2681B0AEF7}"/>
              </a:ext>
            </a:extLst>
          </p:cNvPr>
          <p:cNvSpPr txBox="1"/>
          <p:nvPr/>
        </p:nvSpPr>
        <p:spPr>
          <a:xfrm>
            <a:off x="114296" y="3057523"/>
            <a:ext cx="11535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4 . ANSWER : B – keep “ of “ after </a:t>
            </a:r>
            <a:r>
              <a:rPr lang="en-IN" sz="4400" dirty="0" err="1"/>
              <a:t>inspite</a:t>
            </a:r>
            <a:r>
              <a:rPr lang="en-IN" sz="4400" dirty="0"/>
              <a:t>  </a:t>
            </a:r>
          </a:p>
          <a:p>
            <a:r>
              <a:rPr lang="en-IN" sz="4400" dirty="0" err="1"/>
              <a:t>Inspite</a:t>
            </a:r>
            <a:r>
              <a:rPr lang="en-IN" sz="4400" dirty="0"/>
              <a:t> takes of after it , despite does not take of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8BD6A-F2CA-80BC-2176-9F3D53CDB284}"/>
              </a:ext>
            </a:extLst>
          </p:cNvPr>
          <p:cNvSpPr txBox="1"/>
          <p:nvPr/>
        </p:nvSpPr>
        <p:spPr>
          <a:xfrm>
            <a:off x="71436" y="4586279"/>
            <a:ext cx="12452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5 . ANSWER : B - remove </a:t>
            </a:r>
            <a:r>
              <a:rPr lang="en-IN" sz="4000" dirty="0">
                <a:solidFill>
                  <a:srgbClr val="FF0000"/>
                </a:solidFill>
              </a:rPr>
              <a:t>therefore</a:t>
            </a:r>
            <a:r>
              <a:rPr lang="en-IN" sz="4000" dirty="0"/>
              <a:t> …… it is unwanted here  </a:t>
            </a:r>
          </a:p>
        </p:txBody>
      </p:sp>
    </p:spTree>
    <p:extLst>
      <p:ext uri="{BB962C8B-B14F-4D97-AF65-F5344CB8AC3E}">
        <p14:creationId xmlns:p14="http://schemas.microsoft.com/office/powerpoint/2010/main" val="792423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19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AB6DDF-1781-6659-2A30-C41623993946}"/>
              </a:ext>
            </a:extLst>
          </p:cNvPr>
          <p:cNvSpPr txBox="1"/>
          <p:nvPr/>
        </p:nvSpPr>
        <p:spPr>
          <a:xfrm>
            <a:off x="242881" y="157174"/>
            <a:ext cx="7465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5 . ANSWER : A ( when I meet you )</a:t>
            </a:r>
            <a:endParaRPr lang="en-IN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FA676-D6DD-68A3-4A09-EF74BABDED08}"/>
              </a:ext>
            </a:extLst>
          </p:cNvPr>
          <p:cNvSpPr txBox="1"/>
          <p:nvPr/>
        </p:nvSpPr>
        <p:spPr>
          <a:xfrm>
            <a:off x="514351" y="1600200"/>
            <a:ext cx="9706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See the next slide for explanation </a:t>
            </a:r>
            <a:endParaRPr lang="en-IN" sz="5400" dirty="0">
              <a:solidFill>
                <a:srgbClr val="FF0000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D3D664E-71E8-7B9B-E34E-1DBE52DBEB2D}"/>
              </a:ext>
            </a:extLst>
          </p:cNvPr>
          <p:cNvSpPr/>
          <p:nvPr/>
        </p:nvSpPr>
        <p:spPr>
          <a:xfrm>
            <a:off x="10286992" y="1891486"/>
            <a:ext cx="862011" cy="39451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2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38" y="-11394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when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072" y="571702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If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254" y="1181307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unless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1" y="1711397"/>
            <a:ext cx="144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until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28" y="2306055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As soon 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743" y="2811321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As early 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560" y="3275148"/>
            <a:ext cx="1410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before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502" y="3752229"/>
            <a:ext cx="1184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after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680" y="4401581"/>
            <a:ext cx="209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By the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8504" y="2440258"/>
            <a:ext cx="82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7028" y="2396899"/>
            <a:ext cx="20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/>
              <a:t>SUB + V 1</a:t>
            </a:r>
          </a:p>
        </p:txBody>
      </p:sp>
      <p:sp>
        <p:nvSpPr>
          <p:cNvPr id="18" name="Plus 17"/>
          <p:cNvSpPr/>
          <p:nvPr/>
        </p:nvSpPr>
        <p:spPr>
          <a:xfrm>
            <a:off x="2228827" y="2281229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6C8ECD-903C-EEDB-10D8-446E95287271}"/>
              </a:ext>
            </a:extLst>
          </p:cNvPr>
          <p:cNvSpPr txBox="1"/>
          <p:nvPr/>
        </p:nvSpPr>
        <p:spPr>
          <a:xfrm>
            <a:off x="2686050" y="3921479"/>
            <a:ext cx="950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use simple present tense ( subject + verb 1 ) with these words to refer to a future action .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76093A-C58F-1829-1FB4-205F8E0D7360}"/>
              </a:ext>
            </a:extLst>
          </p:cNvPr>
          <p:cNvSpPr txBox="1"/>
          <p:nvPr/>
        </p:nvSpPr>
        <p:spPr>
          <a:xfrm>
            <a:off x="100013" y="24288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 . ANSWER :  A  ( he left )</a:t>
            </a:r>
            <a:endParaRPr lang="en-I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1164D-35E1-6F72-7A9E-A6F5FE753DED}"/>
              </a:ext>
            </a:extLst>
          </p:cNvPr>
          <p:cNvSpPr txBox="1"/>
          <p:nvPr/>
        </p:nvSpPr>
        <p:spPr>
          <a:xfrm>
            <a:off x="171451" y="1014406"/>
            <a:ext cx="10015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A past action with time should be in simple past tense …not present perfect tense .</a:t>
            </a:r>
          </a:p>
          <a:p>
            <a:endParaRPr lang="en-IN" sz="40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278E0-CF38-E9CD-7868-0A72D73E899F}"/>
              </a:ext>
            </a:extLst>
          </p:cNvPr>
          <p:cNvSpPr txBox="1"/>
          <p:nvPr/>
        </p:nvSpPr>
        <p:spPr>
          <a:xfrm>
            <a:off x="114299" y="2914652"/>
            <a:ext cx="843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7 . ANSWER : B ( he became angry with me )</a:t>
            </a:r>
            <a:endParaRPr lang="en-IN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FE9E0-E16B-AADB-03DD-3B7836E49375}"/>
              </a:ext>
            </a:extLst>
          </p:cNvPr>
          <p:cNvSpPr txBox="1"/>
          <p:nvPr/>
        </p:nvSpPr>
        <p:spPr>
          <a:xfrm>
            <a:off x="1700214" y="3800476"/>
            <a:ext cx="801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Angry  </a:t>
            </a:r>
            <a:r>
              <a:rPr lang="en-US" sz="4000" dirty="0">
                <a:solidFill>
                  <a:srgbClr val="FF0000"/>
                </a:solidFill>
              </a:rPr>
              <a:t>with</a:t>
            </a:r>
            <a:r>
              <a:rPr lang="en-US" sz="4000" dirty="0"/>
              <a:t> someone </a:t>
            </a:r>
            <a:r>
              <a:rPr lang="en-US" sz="4000" dirty="0">
                <a:solidFill>
                  <a:srgbClr val="FF0000"/>
                </a:solidFill>
              </a:rPr>
              <a:t>at</a:t>
            </a:r>
            <a:r>
              <a:rPr lang="en-US" sz="4000" dirty="0"/>
              <a:t> something .</a:t>
            </a:r>
            <a:endParaRPr lang="en-IN" sz="4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060F0F1-361D-E7A0-2F28-8C7A8C0A633A}"/>
              </a:ext>
            </a:extLst>
          </p:cNvPr>
          <p:cNvSpPr/>
          <p:nvPr/>
        </p:nvSpPr>
        <p:spPr>
          <a:xfrm>
            <a:off x="642940" y="3929070"/>
            <a:ext cx="928688" cy="3857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46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B54804-CBAC-0E31-B222-AA20332237C6}"/>
              </a:ext>
            </a:extLst>
          </p:cNvPr>
          <p:cNvSpPr txBox="1"/>
          <p:nvPr/>
        </p:nvSpPr>
        <p:spPr>
          <a:xfrm>
            <a:off x="328613" y="214307"/>
            <a:ext cx="944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 . ANSWER : B  </a:t>
            </a:r>
            <a:r>
              <a:rPr lang="en-US" sz="4000" dirty="0">
                <a:solidFill>
                  <a:srgbClr val="FF0000"/>
                </a:solidFill>
              </a:rPr>
              <a:t>( than in place of when )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59201-1FE9-9812-27A9-594246D2F2FD}"/>
              </a:ext>
            </a:extLst>
          </p:cNvPr>
          <p:cNvSpPr txBox="1"/>
          <p:nvPr/>
        </p:nvSpPr>
        <p:spPr>
          <a:xfrm>
            <a:off x="71434" y="1528761"/>
            <a:ext cx="2694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No sooner </a:t>
            </a:r>
            <a:endParaRPr lang="en-IN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0605D-EA30-3801-4E26-741399215A96}"/>
              </a:ext>
            </a:extLst>
          </p:cNvPr>
          <p:cNvSpPr txBox="1"/>
          <p:nvPr/>
        </p:nvSpPr>
        <p:spPr>
          <a:xfrm>
            <a:off x="2414593" y="985825"/>
            <a:ext cx="497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+ </a:t>
            </a:r>
            <a:endParaRPr lang="en-IN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E1B0F-C002-701E-D6EB-5E61454D253C}"/>
              </a:ext>
            </a:extLst>
          </p:cNvPr>
          <p:cNvSpPr txBox="1"/>
          <p:nvPr/>
        </p:nvSpPr>
        <p:spPr>
          <a:xfrm>
            <a:off x="2728907" y="1214433"/>
            <a:ext cx="512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Did + subject + verb 1 </a:t>
            </a:r>
            <a:endParaRPr lang="en-IN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AC3681-E694-AE1B-687E-E3E3FC140E51}"/>
              </a:ext>
            </a:extLst>
          </p:cNvPr>
          <p:cNvSpPr/>
          <p:nvPr/>
        </p:nvSpPr>
        <p:spPr>
          <a:xfrm>
            <a:off x="2828918" y="1857365"/>
            <a:ext cx="411480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01A8E-15A9-93FD-B592-AC3AE3528844}"/>
              </a:ext>
            </a:extLst>
          </p:cNvPr>
          <p:cNvSpPr txBox="1"/>
          <p:nvPr/>
        </p:nvSpPr>
        <p:spPr>
          <a:xfrm>
            <a:off x="2800349" y="1928806"/>
            <a:ext cx="438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Had + subject + verb 3 </a:t>
            </a:r>
            <a:endParaRPr lang="en-IN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9D882-AE1A-F1A0-7437-B34D6A1089D4}"/>
              </a:ext>
            </a:extLst>
          </p:cNvPr>
          <p:cNvSpPr txBox="1"/>
          <p:nvPr/>
        </p:nvSpPr>
        <p:spPr>
          <a:xfrm>
            <a:off x="7058025" y="1488740"/>
            <a:ext cx="285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  <a:endParaRPr lang="en-IN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1F910-DD47-F726-E6D0-7F29E90EE348}"/>
              </a:ext>
            </a:extLst>
          </p:cNvPr>
          <p:cNvSpPr txBox="1"/>
          <p:nvPr/>
        </p:nvSpPr>
        <p:spPr>
          <a:xfrm>
            <a:off x="7458074" y="1528749"/>
            <a:ext cx="138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than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8D096-38BB-D1E9-6ADE-BD7E30C0040C}"/>
              </a:ext>
            </a:extLst>
          </p:cNvPr>
          <p:cNvSpPr txBox="1"/>
          <p:nvPr/>
        </p:nvSpPr>
        <p:spPr>
          <a:xfrm>
            <a:off x="8558210" y="1445878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  <a:endParaRPr lang="en-IN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0B23B-0175-7A5A-8AB1-01B9D74D993D}"/>
              </a:ext>
            </a:extLst>
          </p:cNvPr>
          <p:cNvSpPr txBox="1"/>
          <p:nvPr/>
        </p:nvSpPr>
        <p:spPr>
          <a:xfrm>
            <a:off x="8929685" y="1585900"/>
            <a:ext cx="152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subject</a:t>
            </a:r>
            <a:endParaRPr lang="en-IN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698F9-783E-33B3-3A5D-8956CFFEF402}"/>
              </a:ext>
            </a:extLst>
          </p:cNvPr>
          <p:cNvSpPr txBox="1"/>
          <p:nvPr/>
        </p:nvSpPr>
        <p:spPr>
          <a:xfrm>
            <a:off x="10412729" y="1471604"/>
            <a:ext cx="4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  <a:endParaRPr lang="en-IN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81EDB3-8877-C5BA-234B-75BAE62C4769}"/>
              </a:ext>
            </a:extLst>
          </p:cNvPr>
          <p:cNvSpPr txBox="1"/>
          <p:nvPr/>
        </p:nvSpPr>
        <p:spPr>
          <a:xfrm>
            <a:off x="10798494" y="1657337"/>
            <a:ext cx="159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Verb 2 </a:t>
            </a:r>
            <a:endParaRPr lang="en-IN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020A2F-8F10-0936-5EF9-F7443EDAE6D8}"/>
              </a:ext>
            </a:extLst>
          </p:cNvPr>
          <p:cNvSpPr txBox="1"/>
          <p:nvPr/>
        </p:nvSpPr>
        <p:spPr>
          <a:xfrm>
            <a:off x="1657353" y="3071816"/>
            <a:ext cx="9849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When we talk about two actions that happen immediately one after the other in the past , we use the above structure of the sentence .</a:t>
            </a:r>
            <a:endParaRPr lang="en-IN" sz="4000" dirty="0">
              <a:solidFill>
                <a:srgbClr val="7030A0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618BBA3-BAE7-5C98-617A-EBBD2A3C7EAB}"/>
              </a:ext>
            </a:extLst>
          </p:cNvPr>
          <p:cNvSpPr/>
          <p:nvPr/>
        </p:nvSpPr>
        <p:spPr>
          <a:xfrm>
            <a:off x="328613" y="3271837"/>
            <a:ext cx="978408" cy="4714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86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F83CC7-786C-A17F-E92B-F8395F96496B}"/>
              </a:ext>
            </a:extLst>
          </p:cNvPr>
          <p:cNvSpPr txBox="1"/>
          <p:nvPr/>
        </p:nvSpPr>
        <p:spPr>
          <a:xfrm>
            <a:off x="214309" y="300035"/>
            <a:ext cx="892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9 . ANSWER : B ( to / up to in place of till ) </a:t>
            </a:r>
            <a:endParaRPr lang="en-IN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600AF-0B38-8FB2-5619-E1F93EE0BFD5}"/>
              </a:ext>
            </a:extLst>
          </p:cNvPr>
          <p:cNvSpPr txBox="1"/>
          <p:nvPr/>
        </p:nvSpPr>
        <p:spPr>
          <a:xfrm>
            <a:off x="742949" y="1171568"/>
            <a:ext cx="8401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Till is used for time not the place .</a:t>
            </a:r>
            <a:endParaRPr lang="en-IN" sz="4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448CD-2841-44B7-A89B-35879C9BB64D}"/>
              </a:ext>
            </a:extLst>
          </p:cNvPr>
          <p:cNvSpPr txBox="1"/>
          <p:nvPr/>
        </p:nvSpPr>
        <p:spPr>
          <a:xfrm>
            <a:off x="228595" y="1857370"/>
            <a:ext cx="78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10 . ANSWER : C  ( he had bought it )  </a:t>
            </a:r>
            <a:endParaRPr lang="en-IN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3F9F9-500F-B626-9BB0-38C093BBC3BE}"/>
              </a:ext>
            </a:extLst>
          </p:cNvPr>
          <p:cNvSpPr txBox="1"/>
          <p:nvPr/>
        </p:nvSpPr>
        <p:spPr>
          <a:xfrm>
            <a:off x="342899" y="2686043"/>
            <a:ext cx="11115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When two actions take place in the past , the first one should be in past perfect tense and the second action should be in simple past .</a:t>
            </a:r>
            <a:endParaRPr lang="en-IN" sz="36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CCFB6-A66F-D59E-88F1-D5F724D2FB9D}"/>
              </a:ext>
            </a:extLst>
          </p:cNvPr>
          <p:cNvSpPr txBox="1"/>
          <p:nvPr/>
        </p:nvSpPr>
        <p:spPr>
          <a:xfrm>
            <a:off x="214309" y="4921395"/>
            <a:ext cx="11460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Buying the knife is the first action and losing it is the second action .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12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15556E-7EF5-542C-4299-BB9AA8937B3B}"/>
              </a:ext>
            </a:extLst>
          </p:cNvPr>
          <p:cNvSpPr txBox="1"/>
          <p:nvPr/>
        </p:nvSpPr>
        <p:spPr>
          <a:xfrm>
            <a:off x="128587" y="300033"/>
            <a:ext cx="108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11 .</a:t>
            </a:r>
            <a:endParaRPr lang="en-IN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1B2DCB-C107-9CDB-BBF9-20784E453A03}"/>
              </a:ext>
            </a:extLst>
          </p:cNvPr>
          <p:cNvSpPr txBox="1"/>
          <p:nvPr/>
        </p:nvSpPr>
        <p:spPr>
          <a:xfrm>
            <a:off x="914404" y="271455"/>
            <a:ext cx="647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 ANSWER : A ( Many a student is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D668E-C6BC-CA4D-29D8-D628A9AEF3F8}"/>
              </a:ext>
            </a:extLst>
          </p:cNvPr>
          <p:cNvSpPr txBox="1"/>
          <p:nvPr/>
        </p:nvSpPr>
        <p:spPr>
          <a:xfrm>
            <a:off x="589925" y="1126211"/>
            <a:ext cx="927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Many a + singular subject + singular verb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0BD9A-9B02-C297-D9DF-D4CDE1D21060}"/>
              </a:ext>
            </a:extLst>
          </p:cNvPr>
          <p:cNvSpPr txBox="1"/>
          <p:nvPr/>
        </p:nvSpPr>
        <p:spPr>
          <a:xfrm>
            <a:off x="171447" y="2043106"/>
            <a:ext cx="797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12 . ANSWER : B  ( remove more than 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E3149-50A0-65E0-F08B-F26216D0C687}"/>
              </a:ext>
            </a:extLst>
          </p:cNvPr>
          <p:cNvSpPr txBox="1"/>
          <p:nvPr/>
        </p:nvSpPr>
        <p:spPr>
          <a:xfrm>
            <a:off x="589925" y="2692047"/>
            <a:ext cx="9512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Exceed itself means to be more than needed , we cannot use two expressions that give the same meaning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4F910-7DD6-19EE-4137-F9C73E23F853}"/>
              </a:ext>
            </a:extLst>
          </p:cNvPr>
          <p:cNvSpPr txBox="1"/>
          <p:nvPr/>
        </p:nvSpPr>
        <p:spPr>
          <a:xfrm>
            <a:off x="186195" y="4542506"/>
            <a:ext cx="608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13 . ANSWER : B   ( remove for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7D8D1-29B4-1CDF-6B26-FBD5A7CA7173}"/>
              </a:ext>
            </a:extLst>
          </p:cNvPr>
          <p:cNvSpPr txBox="1"/>
          <p:nvPr/>
        </p:nvSpPr>
        <p:spPr>
          <a:xfrm>
            <a:off x="957175" y="5220933"/>
            <a:ext cx="7301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</a:rPr>
              <a:t>The word  ENSURE does not take any preposition after it . </a:t>
            </a:r>
          </a:p>
        </p:txBody>
      </p:sp>
    </p:spTree>
    <p:extLst>
      <p:ext uri="{BB962C8B-B14F-4D97-AF65-F5344CB8AC3E}">
        <p14:creationId xmlns:p14="http://schemas.microsoft.com/office/powerpoint/2010/main" val="2071979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CCC0F-AEAC-40C3-BDBD-64C8E8FCB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95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364" y="114778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B050"/>
                </a:solidFill>
              </a:rPr>
              <a:t>A preposition is followed by the object case of pronoun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424" y="3839832"/>
            <a:ext cx="495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/>
              <a:t>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7328" y="3858170"/>
            <a:ext cx="15632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0" dirty="0"/>
              <a:t>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1007" y="3849883"/>
            <a:ext cx="15616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0" dirty="0"/>
              <a:t>MY</a:t>
            </a:r>
            <a:endParaRPr lang="en-IN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6956458" y="3829592"/>
            <a:ext cx="3428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0" dirty="0"/>
              <a:t>MYSELF</a:t>
            </a:r>
            <a:endParaRPr lang="en-IN" sz="2400" dirty="0"/>
          </a:p>
        </p:txBody>
      </p:sp>
      <p:sp>
        <p:nvSpPr>
          <p:cNvPr id="11" name="L-Shape 10"/>
          <p:cNvSpPr/>
          <p:nvPr/>
        </p:nvSpPr>
        <p:spPr>
          <a:xfrm rot="18836044">
            <a:off x="3339615" y="3005000"/>
            <a:ext cx="1161340" cy="651377"/>
          </a:xfrm>
          <a:prstGeom prst="corner">
            <a:avLst>
              <a:gd name="adj1" fmla="val 26585"/>
              <a:gd name="adj2" fmla="val 17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DD27B-76EE-E4DC-E5D7-91CC7DD31188}"/>
              </a:ext>
            </a:extLst>
          </p:cNvPr>
          <p:cNvSpPr txBox="1"/>
          <p:nvPr/>
        </p:nvSpPr>
        <p:spPr>
          <a:xfrm>
            <a:off x="142873" y="185732"/>
            <a:ext cx="8556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14 .  ANSWER : B ( use </a:t>
            </a:r>
            <a:r>
              <a:rPr lang="en-IN" sz="3600" dirty="0">
                <a:solidFill>
                  <a:srgbClr val="FF0000"/>
                </a:solidFill>
              </a:rPr>
              <a:t>me</a:t>
            </a:r>
            <a:r>
              <a:rPr lang="en-IN" sz="3600" dirty="0"/>
              <a:t> instead of </a:t>
            </a:r>
            <a:r>
              <a:rPr lang="en-IN" sz="3600" dirty="0">
                <a:solidFill>
                  <a:srgbClr val="FF0000"/>
                </a:solidFill>
              </a:rPr>
              <a:t>myself</a:t>
            </a:r>
            <a:r>
              <a:rPr lang="en-IN" sz="36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15659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07622-B8E3-4445-A26C-60111A5BA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176784"/>
            <a:ext cx="9064752" cy="6504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EE250E-F4E8-C1BB-8E15-EB840547EEFC}"/>
              </a:ext>
            </a:extLst>
          </p:cNvPr>
          <p:cNvSpPr txBox="1"/>
          <p:nvPr/>
        </p:nvSpPr>
        <p:spPr>
          <a:xfrm>
            <a:off x="180095" y="4530434"/>
            <a:ext cx="694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rgbClr val="C00000"/>
                </a:solidFill>
              </a:rPr>
              <a:t>US is the object case of WE</a:t>
            </a:r>
          </a:p>
        </p:txBody>
      </p:sp>
    </p:spTree>
    <p:extLst>
      <p:ext uri="{BB962C8B-B14F-4D97-AF65-F5344CB8AC3E}">
        <p14:creationId xmlns:p14="http://schemas.microsoft.com/office/powerpoint/2010/main" val="305814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9B453B-6A34-E386-264B-39C948ED14EE}"/>
              </a:ext>
            </a:extLst>
          </p:cNvPr>
          <p:cNvSpPr txBox="1"/>
          <p:nvPr/>
        </p:nvSpPr>
        <p:spPr>
          <a:xfrm>
            <a:off x="242885" y="300023"/>
            <a:ext cx="11172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6 . ANSWER : B -  Remove </a:t>
            </a:r>
            <a:r>
              <a:rPr lang="en-IN" sz="4000" dirty="0">
                <a:solidFill>
                  <a:srgbClr val="FF0000"/>
                </a:solidFill>
              </a:rPr>
              <a:t>IF</a:t>
            </a:r>
            <a:r>
              <a:rPr lang="en-IN" sz="4000" dirty="0"/>
              <a:t>  </a:t>
            </a:r>
          </a:p>
          <a:p>
            <a:r>
              <a:rPr lang="en-IN" sz="4000" dirty="0"/>
              <a:t>Supposing and if both of them have the same sense of doubt , we cannot use two words which convey the same meaning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010BB-1270-B752-084B-1620CAF6C346}"/>
              </a:ext>
            </a:extLst>
          </p:cNvPr>
          <p:cNvSpPr txBox="1"/>
          <p:nvPr/>
        </p:nvSpPr>
        <p:spPr>
          <a:xfrm>
            <a:off x="228597" y="2914640"/>
            <a:ext cx="1066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7 . ANSWER : C – remove </a:t>
            </a:r>
            <a:r>
              <a:rPr lang="en-IN" sz="3600" dirty="0">
                <a:solidFill>
                  <a:srgbClr val="FF0000"/>
                </a:solidFill>
              </a:rPr>
              <a:t>THEN</a:t>
            </a:r>
            <a:r>
              <a:rPr lang="en-IN" sz="3600" dirty="0"/>
              <a:t> …….it is unwanted here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8D497-15BF-59A4-9BF1-AA59EE2DE188}"/>
              </a:ext>
            </a:extLst>
          </p:cNvPr>
          <p:cNvSpPr txBox="1"/>
          <p:nvPr/>
        </p:nvSpPr>
        <p:spPr>
          <a:xfrm>
            <a:off x="228597" y="3686167"/>
            <a:ext cx="846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8 . ANSWER : C – use </a:t>
            </a:r>
            <a:r>
              <a:rPr lang="en-IN" sz="3600" dirty="0">
                <a:solidFill>
                  <a:srgbClr val="7030A0"/>
                </a:solidFill>
              </a:rPr>
              <a:t>THAT</a:t>
            </a:r>
            <a:r>
              <a:rPr lang="en-IN" sz="3600" dirty="0"/>
              <a:t> in place of </a:t>
            </a:r>
            <a:r>
              <a:rPr lang="en-IN" sz="3600" dirty="0">
                <a:solidFill>
                  <a:srgbClr val="7030A0"/>
                </a:solidFill>
              </a:rPr>
              <a:t>AND</a:t>
            </a:r>
            <a:r>
              <a:rPr lang="en-IN" sz="3600" dirty="0"/>
              <a:t>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06D4B-1FCA-8DB4-7079-A7D2839CDDD5}"/>
              </a:ext>
            </a:extLst>
          </p:cNvPr>
          <p:cNvSpPr txBox="1"/>
          <p:nvPr/>
        </p:nvSpPr>
        <p:spPr>
          <a:xfrm>
            <a:off x="228595" y="4371967"/>
            <a:ext cx="11558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When we want to emphasize a result or an aim , we use SO – THAT which means IN ORDER THAT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278D9-6290-AF12-FE80-3A30E517E936}"/>
              </a:ext>
            </a:extLst>
          </p:cNvPr>
          <p:cNvSpPr txBox="1"/>
          <p:nvPr/>
        </p:nvSpPr>
        <p:spPr>
          <a:xfrm flipH="1">
            <a:off x="271456" y="5477761"/>
            <a:ext cx="11329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He works hard so that he can win .  She is so rich that she can buy a Benz car , he is so wise that he can answer any question . </a:t>
            </a:r>
          </a:p>
        </p:txBody>
      </p:sp>
    </p:spTree>
    <p:extLst>
      <p:ext uri="{BB962C8B-B14F-4D97-AF65-F5344CB8AC3E}">
        <p14:creationId xmlns:p14="http://schemas.microsoft.com/office/powerpoint/2010/main" val="1463932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673B3-7EE6-65EA-FE73-86D70D997C37}"/>
              </a:ext>
            </a:extLst>
          </p:cNvPr>
          <p:cNvSpPr txBox="1"/>
          <p:nvPr/>
        </p:nvSpPr>
        <p:spPr>
          <a:xfrm>
            <a:off x="171448" y="571500"/>
            <a:ext cx="1102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15 . ANSWER : A   ( acting on inside information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E53D8-A9B0-8A64-733A-4C2D19CD4638}"/>
              </a:ext>
            </a:extLst>
          </p:cNvPr>
          <p:cNvSpPr txBox="1"/>
          <p:nvPr/>
        </p:nvSpPr>
        <p:spPr>
          <a:xfrm>
            <a:off x="1900239" y="2043113"/>
            <a:ext cx="697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Acting takes </a:t>
            </a:r>
            <a:r>
              <a:rPr lang="en-IN" sz="4400" dirty="0">
                <a:solidFill>
                  <a:srgbClr val="0070C0"/>
                </a:solidFill>
              </a:rPr>
              <a:t>on</a:t>
            </a:r>
            <a:r>
              <a:rPr lang="en-IN" sz="4400" dirty="0"/>
              <a:t> …. not </a:t>
            </a:r>
            <a:r>
              <a:rPr lang="en-IN" sz="4400" dirty="0">
                <a:solidFill>
                  <a:srgbClr val="0070C0"/>
                </a:solidFill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2391495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\Desktop\news paper scaned\SALMAN  IMG PAPER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338137"/>
            <a:ext cx="8686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3F643E-34F5-ABD5-36A6-8D20F96ADA0D}"/>
              </a:ext>
            </a:extLst>
          </p:cNvPr>
          <p:cNvSpPr txBox="1"/>
          <p:nvPr/>
        </p:nvSpPr>
        <p:spPr>
          <a:xfrm>
            <a:off x="157154" y="214302"/>
            <a:ext cx="8986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16 . ANSWE : C    </a:t>
            </a:r>
            <a:r>
              <a:rPr lang="en-IN" sz="4400" dirty="0">
                <a:solidFill>
                  <a:srgbClr val="FF0000"/>
                </a:solidFill>
              </a:rPr>
              <a:t>( alternate days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26C14-2A80-2FBB-BD03-2817AC7915C7}"/>
              </a:ext>
            </a:extLst>
          </p:cNvPr>
          <p:cNvSpPr txBox="1"/>
          <p:nvPr/>
        </p:nvSpPr>
        <p:spPr>
          <a:xfrm>
            <a:off x="157155" y="1200151"/>
            <a:ext cx="12034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Alternative : substitute ( one in place of another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22DC64-D136-85EA-C817-84D120C6FB6E}"/>
              </a:ext>
            </a:extLst>
          </p:cNvPr>
          <p:cNvSpPr txBox="1"/>
          <p:nvPr/>
        </p:nvSpPr>
        <p:spPr>
          <a:xfrm>
            <a:off x="157153" y="3257558"/>
            <a:ext cx="10844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Alternate : every other / every second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189D6-303E-95B7-4A67-9A0B06DB7FB8}"/>
              </a:ext>
            </a:extLst>
          </p:cNvPr>
          <p:cNvSpPr txBox="1"/>
          <p:nvPr/>
        </p:nvSpPr>
        <p:spPr>
          <a:xfrm rot="10800000" flipV="1">
            <a:off x="285744" y="1967670"/>
            <a:ext cx="9829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Ex : Maths teacher could not come , they sent reasoning lecturer as alternative to maths class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050B8-D1F8-AAAE-6B72-11E7142B1EE3}"/>
              </a:ext>
            </a:extLst>
          </p:cNvPr>
          <p:cNvSpPr txBox="1"/>
          <p:nvPr/>
        </p:nvSpPr>
        <p:spPr>
          <a:xfrm>
            <a:off x="514348" y="4069863"/>
            <a:ext cx="92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Ex : we had classes on alternate days like Monday , Wednesday and Friday .</a:t>
            </a:r>
          </a:p>
        </p:txBody>
      </p:sp>
    </p:spTree>
    <p:extLst>
      <p:ext uri="{BB962C8B-B14F-4D97-AF65-F5344CB8AC3E}">
        <p14:creationId xmlns:p14="http://schemas.microsoft.com/office/powerpoint/2010/main" val="1017637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:\alternativ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6" y="215379"/>
            <a:ext cx="9171675" cy="64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29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B94C1-C187-B48D-9F8A-A44D9E2D8394}"/>
              </a:ext>
            </a:extLst>
          </p:cNvPr>
          <p:cNvSpPr txBox="1"/>
          <p:nvPr/>
        </p:nvSpPr>
        <p:spPr>
          <a:xfrm>
            <a:off x="114292" y="228593"/>
            <a:ext cx="6387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17 : ANSWER : C  </a:t>
            </a:r>
            <a:r>
              <a:rPr lang="en-IN" sz="3200" dirty="0">
                <a:solidFill>
                  <a:srgbClr val="FF0000"/>
                </a:solidFill>
              </a:rPr>
              <a:t>( is extremely fond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9D825-9039-CE67-F2A0-BF4E60851EBF}"/>
              </a:ext>
            </a:extLst>
          </p:cNvPr>
          <p:cNvSpPr txBox="1"/>
          <p:nvPr/>
        </p:nvSpPr>
        <p:spPr>
          <a:xfrm>
            <a:off x="728657" y="10144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Many a takes singular noun and singular verb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46789-C173-5C5B-E08D-EA12A9551C36}"/>
              </a:ext>
            </a:extLst>
          </p:cNvPr>
          <p:cNvSpPr txBox="1"/>
          <p:nvPr/>
        </p:nvSpPr>
        <p:spPr>
          <a:xfrm>
            <a:off x="114291" y="1957388"/>
            <a:ext cx="815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18 . ANSWER : C   </a:t>
            </a:r>
            <a:r>
              <a:rPr lang="en-IN" sz="3200" dirty="0">
                <a:solidFill>
                  <a:srgbClr val="00B050"/>
                </a:solidFill>
              </a:rPr>
              <a:t>( on mahatma ‘ s call 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AB5EC-9462-75E0-E5B6-99D5D441BE4F}"/>
              </a:ext>
            </a:extLst>
          </p:cNvPr>
          <p:cNvSpPr txBox="1"/>
          <p:nvPr/>
        </p:nvSpPr>
        <p:spPr>
          <a:xfrm>
            <a:off x="857250" y="2814638"/>
            <a:ext cx="655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002060"/>
                </a:solidFill>
              </a:rPr>
              <a:t>On is the suitable preposition here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47B0D-6BBF-0671-E7CA-80DFCE1A5801}"/>
              </a:ext>
            </a:extLst>
          </p:cNvPr>
          <p:cNvSpPr txBox="1"/>
          <p:nvPr/>
        </p:nvSpPr>
        <p:spPr>
          <a:xfrm>
            <a:off x="257174" y="3686183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19 . ANSWER : </a:t>
            </a:r>
            <a:r>
              <a:rPr lang="en-IN" sz="3600" dirty="0">
                <a:solidFill>
                  <a:srgbClr val="7030A0"/>
                </a:solidFill>
              </a:rPr>
              <a:t>B   ( was very weak </a:t>
            </a:r>
            <a:r>
              <a:rPr lang="en-IN" sz="36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6AF37-E9A3-F3FD-1505-28FEA14662FF}"/>
              </a:ext>
            </a:extLst>
          </p:cNvPr>
          <p:cNvSpPr txBox="1"/>
          <p:nvPr/>
        </p:nvSpPr>
        <p:spPr>
          <a:xfrm>
            <a:off x="857250" y="4600573"/>
            <a:ext cx="7370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002060"/>
                </a:solidFill>
              </a:rPr>
              <a:t>Present becomes past in INDIRECT speech .</a:t>
            </a:r>
          </a:p>
        </p:txBody>
      </p:sp>
    </p:spTree>
    <p:extLst>
      <p:ext uri="{BB962C8B-B14F-4D97-AF65-F5344CB8AC3E}">
        <p14:creationId xmlns:p14="http://schemas.microsoft.com/office/powerpoint/2010/main" val="3680164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7B9CF1-314F-1515-4667-6152EBB08A94}"/>
              </a:ext>
            </a:extLst>
          </p:cNvPr>
          <p:cNvSpPr txBox="1"/>
          <p:nvPr/>
        </p:nvSpPr>
        <p:spPr>
          <a:xfrm>
            <a:off x="242882" y="314323"/>
            <a:ext cx="745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20 . ANSWER : C    </a:t>
            </a:r>
            <a:r>
              <a:rPr lang="en-IN" sz="3600" dirty="0">
                <a:solidFill>
                  <a:srgbClr val="0070C0"/>
                </a:solidFill>
              </a:rPr>
              <a:t>( on the table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B9160-1947-2BDE-FAE6-DA0E49D90771}"/>
              </a:ext>
            </a:extLst>
          </p:cNvPr>
          <p:cNvSpPr txBox="1"/>
          <p:nvPr/>
        </p:nvSpPr>
        <p:spPr>
          <a:xfrm>
            <a:off x="634183" y="1048518"/>
            <a:ext cx="10928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We use </a:t>
            </a:r>
            <a:r>
              <a:rPr lang="en-IN" sz="3600" dirty="0">
                <a:solidFill>
                  <a:srgbClr val="FF0000"/>
                </a:solidFill>
              </a:rPr>
              <a:t>ON</a:t>
            </a:r>
            <a:r>
              <a:rPr lang="en-IN" sz="3600" dirty="0"/>
              <a:t> if the object is in contact with the surface and we have to use </a:t>
            </a:r>
            <a:r>
              <a:rPr lang="en-IN" sz="3600" dirty="0">
                <a:solidFill>
                  <a:srgbClr val="FF0000"/>
                </a:solidFill>
              </a:rPr>
              <a:t>OVER</a:t>
            </a:r>
            <a:r>
              <a:rPr lang="en-IN" sz="3600" dirty="0"/>
              <a:t> if there is a gap between the object and surface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89FFA-0BF7-85B9-0859-8E6C756DA739}"/>
              </a:ext>
            </a:extLst>
          </p:cNvPr>
          <p:cNvSpPr txBox="1"/>
          <p:nvPr/>
        </p:nvSpPr>
        <p:spPr>
          <a:xfrm>
            <a:off x="634182" y="3156158"/>
            <a:ext cx="615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Ex : The bag is </a:t>
            </a:r>
            <a:r>
              <a:rPr lang="en-IN" sz="4000" dirty="0">
                <a:solidFill>
                  <a:srgbClr val="C00000"/>
                </a:solidFill>
              </a:rPr>
              <a:t>on</a:t>
            </a:r>
            <a:r>
              <a:rPr lang="en-IN" sz="4000" dirty="0"/>
              <a:t> the table 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30DEF-D41E-6514-E40F-00650DE41BD8}"/>
              </a:ext>
            </a:extLst>
          </p:cNvPr>
          <p:cNvSpPr txBox="1"/>
          <p:nvPr/>
        </p:nvSpPr>
        <p:spPr>
          <a:xfrm>
            <a:off x="1519086" y="4055807"/>
            <a:ext cx="7580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The fan is </a:t>
            </a:r>
            <a:r>
              <a:rPr lang="en-IN" sz="4000" dirty="0">
                <a:solidFill>
                  <a:srgbClr val="C00000"/>
                </a:solidFill>
              </a:rPr>
              <a:t>over</a:t>
            </a:r>
            <a:r>
              <a:rPr lang="en-IN" sz="4000" dirty="0"/>
              <a:t>  your head . </a:t>
            </a:r>
          </a:p>
        </p:txBody>
      </p:sp>
    </p:spTree>
    <p:extLst>
      <p:ext uri="{BB962C8B-B14F-4D97-AF65-F5344CB8AC3E}">
        <p14:creationId xmlns:p14="http://schemas.microsoft.com/office/powerpoint/2010/main" val="1533208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BE081-53E7-57C5-7FEA-62A19EB04939}"/>
              </a:ext>
            </a:extLst>
          </p:cNvPr>
          <p:cNvSpPr txBox="1"/>
          <p:nvPr/>
        </p:nvSpPr>
        <p:spPr>
          <a:xfrm>
            <a:off x="142872" y="171443"/>
            <a:ext cx="1010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21 . ANSWER : C</a:t>
            </a:r>
            <a:r>
              <a:rPr lang="en-IN" sz="3600" dirty="0">
                <a:solidFill>
                  <a:srgbClr val="FF0000"/>
                </a:solidFill>
              </a:rPr>
              <a:t>    ( means in place of mean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6DF32-6420-DE3C-ED6A-0C2A625037E0}"/>
              </a:ext>
            </a:extLst>
          </p:cNvPr>
          <p:cNvSpPr txBox="1"/>
          <p:nvPr/>
        </p:nvSpPr>
        <p:spPr>
          <a:xfrm>
            <a:off x="642926" y="1228725"/>
            <a:ext cx="8701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Mean : intend .  </a:t>
            </a:r>
            <a:r>
              <a:rPr lang="en-IN" sz="4000" dirty="0">
                <a:solidFill>
                  <a:srgbClr val="0070C0"/>
                </a:solidFill>
              </a:rPr>
              <a:t>Ex : what do you mean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6D800-DC93-6A1F-9977-D3870508CD55}"/>
              </a:ext>
            </a:extLst>
          </p:cNvPr>
          <p:cNvSpPr txBox="1"/>
          <p:nvPr/>
        </p:nvSpPr>
        <p:spPr>
          <a:xfrm>
            <a:off x="671510" y="2214558"/>
            <a:ext cx="772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Mean : bad  . Ex : </a:t>
            </a:r>
            <a:r>
              <a:rPr lang="en-IN" sz="4000" dirty="0">
                <a:solidFill>
                  <a:srgbClr val="002060"/>
                </a:solidFill>
              </a:rPr>
              <a:t>he is so mean 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E9DF3-1885-A7A0-3B0E-3FC10ADBC0B1}"/>
              </a:ext>
            </a:extLst>
          </p:cNvPr>
          <p:cNvSpPr txBox="1"/>
          <p:nvPr/>
        </p:nvSpPr>
        <p:spPr>
          <a:xfrm>
            <a:off x="642934" y="3143247"/>
            <a:ext cx="603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B050"/>
                </a:solidFill>
              </a:rPr>
              <a:t>Means :  resources , ways .</a:t>
            </a:r>
          </a:p>
        </p:txBody>
      </p:sp>
    </p:spTree>
    <p:extLst>
      <p:ext uri="{BB962C8B-B14F-4D97-AF65-F5344CB8AC3E}">
        <p14:creationId xmlns:p14="http://schemas.microsoft.com/office/powerpoint/2010/main" val="774799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12EBF-DF67-4ECD-ABD5-149D9BE94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81" y="76200"/>
            <a:ext cx="696623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75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79E219-8F9C-0D83-9554-B56BD22E9655}"/>
              </a:ext>
            </a:extLst>
          </p:cNvPr>
          <p:cNvSpPr txBox="1"/>
          <p:nvPr/>
        </p:nvSpPr>
        <p:spPr>
          <a:xfrm>
            <a:off x="285747" y="285746"/>
            <a:ext cx="844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22 .  ANSWER : </a:t>
            </a:r>
            <a:r>
              <a:rPr lang="en-IN" sz="3600" dirty="0">
                <a:solidFill>
                  <a:srgbClr val="002060"/>
                </a:solidFill>
              </a:rPr>
              <a:t>B  ( remove on the contrary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991F7-517F-583A-AEB5-5F2AAD2494A0}"/>
              </a:ext>
            </a:extLst>
          </p:cNvPr>
          <p:cNvSpPr txBox="1"/>
          <p:nvPr/>
        </p:nvSpPr>
        <p:spPr>
          <a:xfrm>
            <a:off x="796410" y="952658"/>
            <a:ext cx="110022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But and on the contrary have the same meaning ….and we cannot use two words that convey the same sense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C0FB7-A356-5898-2CBF-FC6F457AFA50}"/>
              </a:ext>
            </a:extLst>
          </p:cNvPr>
          <p:cNvSpPr txBox="1"/>
          <p:nvPr/>
        </p:nvSpPr>
        <p:spPr>
          <a:xfrm>
            <a:off x="309716" y="3288890"/>
            <a:ext cx="873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23 . ANSWER : A     </a:t>
            </a:r>
            <a:r>
              <a:rPr lang="en-IN" sz="3600" dirty="0">
                <a:solidFill>
                  <a:srgbClr val="002060"/>
                </a:solidFill>
              </a:rPr>
              <a:t>( how do birds know 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CCF67-1EB8-32E7-A316-74E0EE009035}"/>
              </a:ext>
            </a:extLst>
          </p:cNvPr>
          <p:cNvSpPr txBox="1"/>
          <p:nvPr/>
        </p:nvSpPr>
        <p:spPr>
          <a:xfrm>
            <a:off x="693180" y="4203290"/>
            <a:ext cx="1034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FF0000"/>
                </a:solidFill>
              </a:rPr>
              <a:t>It is a question and it needs a verb before the subject 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4B7744-6CF5-F3EB-29BE-A6FF5515ACD6}"/>
              </a:ext>
            </a:extLst>
          </p:cNvPr>
          <p:cNvSpPr/>
          <p:nvPr/>
        </p:nvSpPr>
        <p:spPr>
          <a:xfrm>
            <a:off x="5117689" y="3890977"/>
            <a:ext cx="45720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722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799" y="4073616"/>
            <a:ext cx="4289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/>
              <a:t>NOUN    +   NOUN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13" y="5216616"/>
            <a:ext cx="5021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/>
              <a:t>ADJECTIVE + NOUN</a:t>
            </a:r>
          </a:p>
        </p:txBody>
      </p:sp>
      <p:sp>
        <p:nvSpPr>
          <p:cNvPr id="4" name="Multiply 3"/>
          <p:cNvSpPr/>
          <p:nvPr/>
        </p:nvSpPr>
        <p:spPr>
          <a:xfrm>
            <a:off x="7000867" y="3213922"/>
            <a:ext cx="909638" cy="879716"/>
          </a:xfrm>
          <a:prstGeom prst="mathMultiply">
            <a:avLst>
              <a:gd name="adj1" fmla="val 16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L-Shape 4"/>
          <p:cNvSpPr/>
          <p:nvPr/>
        </p:nvSpPr>
        <p:spPr>
          <a:xfrm rot="18399173">
            <a:off x="7234425" y="4377034"/>
            <a:ext cx="1223392" cy="691896"/>
          </a:xfrm>
          <a:prstGeom prst="corner">
            <a:avLst>
              <a:gd name="adj1" fmla="val 23887"/>
              <a:gd name="adj2" fmla="val 21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266944" y="3275842"/>
            <a:ext cx="4681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Conclusion remarks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11" y="4628377"/>
            <a:ext cx="4207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Conclusive remarks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C5E20-A52B-50D3-B46F-CF8F53B03073}"/>
              </a:ext>
            </a:extLst>
          </p:cNvPr>
          <p:cNvSpPr txBox="1"/>
          <p:nvPr/>
        </p:nvSpPr>
        <p:spPr>
          <a:xfrm>
            <a:off x="1033312" y="1086773"/>
            <a:ext cx="7844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/>
              <a:t>Conclusive / concluding remarks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50264-8F11-3634-823C-F75700F0CE2A}"/>
              </a:ext>
            </a:extLst>
          </p:cNvPr>
          <p:cNvSpPr txBox="1"/>
          <p:nvPr/>
        </p:nvSpPr>
        <p:spPr>
          <a:xfrm>
            <a:off x="191730" y="321703"/>
            <a:ext cx="831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24 . ANSWER : C   </a:t>
            </a:r>
            <a:r>
              <a:rPr lang="en-IN" sz="3600" dirty="0">
                <a:solidFill>
                  <a:srgbClr val="FF0000"/>
                </a:solidFill>
              </a:rPr>
              <a:t>( conclusive remarks )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5883A-99B1-6AFE-3816-53EA187DB0B2}"/>
              </a:ext>
            </a:extLst>
          </p:cNvPr>
          <p:cNvSpPr txBox="1"/>
          <p:nvPr/>
        </p:nvSpPr>
        <p:spPr>
          <a:xfrm>
            <a:off x="457203" y="2114550"/>
            <a:ext cx="8763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/>
              <a:t>We use </a:t>
            </a:r>
            <a:r>
              <a:rPr lang="en-IN" sz="4800" dirty="0">
                <a:solidFill>
                  <a:srgbClr val="002060"/>
                </a:solidFill>
              </a:rPr>
              <a:t>ADJECTIVE</a:t>
            </a:r>
            <a:r>
              <a:rPr lang="en-IN" sz="4800" dirty="0"/>
              <a:t> before a noun .</a:t>
            </a:r>
          </a:p>
        </p:txBody>
      </p:sp>
    </p:spTree>
    <p:extLst>
      <p:ext uri="{BB962C8B-B14F-4D97-AF65-F5344CB8AC3E}">
        <p14:creationId xmlns:p14="http://schemas.microsoft.com/office/powerpoint/2010/main" val="98811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8DE5F8-0F2E-AFD0-4C40-0ABF52F6F7E1}"/>
              </a:ext>
            </a:extLst>
          </p:cNvPr>
          <p:cNvSpPr txBox="1"/>
          <p:nvPr/>
        </p:nvSpPr>
        <p:spPr>
          <a:xfrm>
            <a:off x="9872678" y="114294"/>
            <a:ext cx="1983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solidFill>
                  <a:srgbClr val="FF0000"/>
                </a:solidFill>
              </a:rPr>
              <a:t> VERB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4E5C4-98AB-D3DE-71F5-DCD82376EF36}"/>
              </a:ext>
            </a:extLst>
          </p:cNvPr>
          <p:cNvSpPr txBox="1"/>
          <p:nvPr/>
        </p:nvSpPr>
        <p:spPr>
          <a:xfrm>
            <a:off x="157153" y="557198"/>
            <a:ext cx="10472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 . ANSWER : C – when it collapsed . </a:t>
            </a:r>
          </a:p>
          <a:p>
            <a:r>
              <a:rPr lang="en-IN" sz="3200" dirty="0">
                <a:solidFill>
                  <a:srgbClr val="FF0000"/>
                </a:solidFill>
              </a:rPr>
              <a:t>was collapsed is passive voice and it cannot be in passive …….because collapse is an intransitive verb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3D11FD-2B82-1601-EF32-4FF07D0A1DBC}"/>
              </a:ext>
            </a:extLst>
          </p:cNvPr>
          <p:cNvSpPr txBox="1"/>
          <p:nvPr/>
        </p:nvSpPr>
        <p:spPr>
          <a:xfrm>
            <a:off x="185736" y="2000243"/>
            <a:ext cx="99869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2 . ANSWER : A – does it matter . </a:t>
            </a:r>
          </a:p>
          <a:p>
            <a:r>
              <a:rPr lang="en-IN" sz="3200" dirty="0">
                <a:solidFill>
                  <a:srgbClr val="7030A0"/>
                </a:solidFill>
              </a:rPr>
              <a:t>Do / does / did and do not / does not / did not take first form of the verb …..and without S  </a:t>
            </a:r>
          </a:p>
          <a:p>
            <a:r>
              <a:rPr lang="en-IN" sz="3200" dirty="0"/>
              <a:t>Ex : Does he speak French ?  She does not come here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BAFAA-4E29-8300-AFA7-F957DBD2ADDD}"/>
              </a:ext>
            </a:extLst>
          </p:cNvPr>
          <p:cNvSpPr txBox="1"/>
          <p:nvPr/>
        </p:nvSpPr>
        <p:spPr>
          <a:xfrm>
            <a:off x="285748" y="4086217"/>
            <a:ext cx="618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 . ANSWER : C – passing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FF7EC-771C-7005-5D42-049D2B65DEF0}"/>
              </a:ext>
            </a:extLst>
          </p:cNvPr>
          <p:cNvSpPr txBox="1"/>
          <p:nvPr/>
        </p:nvSpPr>
        <p:spPr>
          <a:xfrm>
            <a:off x="297180" y="4729150"/>
            <a:ext cx="824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00B0F0"/>
                </a:solidFill>
              </a:rPr>
              <a:t>With a view to takes gerund , not first form of the verb . GERUND means a verb expressed in ING form with out a helping verb .</a:t>
            </a:r>
          </a:p>
        </p:txBody>
      </p:sp>
    </p:spTree>
    <p:extLst>
      <p:ext uri="{BB962C8B-B14F-4D97-AF65-F5344CB8AC3E}">
        <p14:creationId xmlns:p14="http://schemas.microsoft.com/office/powerpoint/2010/main" val="4250415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2D955C-F3FC-9920-4FCC-83EDC69C4C77}"/>
              </a:ext>
            </a:extLst>
          </p:cNvPr>
          <p:cNvSpPr txBox="1"/>
          <p:nvPr/>
        </p:nvSpPr>
        <p:spPr>
          <a:xfrm flipH="1">
            <a:off x="86848" y="86591"/>
            <a:ext cx="986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25 . </a:t>
            </a:r>
            <a:r>
              <a:rPr lang="en-IN" sz="4000" dirty="0">
                <a:solidFill>
                  <a:srgbClr val="FF0000"/>
                </a:solidFill>
              </a:rPr>
              <a:t>ANSWER : A    </a:t>
            </a:r>
            <a:r>
              <a:rPr lang="en-IN" sz="4000" dirty="0"/>
              <a:t>offered either to exchange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72D9F-E27C-2235-5DD9-4888575D17E0}"/>
              </a:ext>
            </a:extLst>
          </p:cNvPr>
          <p:cNvSpPr txBox="1"/>
          <p:nvPr/>
        </p:nvSpPr>
        <p:spPr>
          <a:xfrm>
            <a:off x="429493" y="928252"/>
            <a:ext cx="11263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We are talking about two options called exchange and refund , </a:t>
            </a:r>
            <a:r>
              <a:rPr lang="en-IN" sz="4000" dirty="0">
                <a:solidFill>
                  <a:srgbClr val="FF0000"/>
                </a:solidFill>
              </a:rPr>
              <a:t>either</a:t>
            </a:r>
            <a:r>
              <a:rPr lang="en-IN" sz="4000" dirty="0"/>
              <a:t> should be linked with </a:t>
            </a:r>
            <a:r>
              <a:rPr lang="en-IN" sz="4000" dirty="0">
                <a:solidFill>
                  <a:srgbClr val="FF0000"/>
                </a:solidFill>
              </a:rPr>
              <a:t>exchange</a:t>
            </a:r>
            <a:r>
              <a:rPr lang="en-IN" sz="4000" dirty="0"/>
              <a:t> and </a:t>
            </a:r>
            <a:r>
              <a:rPr lang="en-IN" sz="4000" dirty="0">
                <a:solidFill>
                  <a:srgbClr val="FF0000"/>
                </a:solidFill>
              </a:rPr>
              <a:t>or</a:t>
            </a:r>
            <a:r>
              <a:rPr lang="en-IN" sz="4000" dirty="0"/>
              <a:t> should be linked with </a:t>
            </a:r>
            <a:r>
              <a:rPr lang="en-IN" sz="4000" dirty="0">
                <a:solidFill>
                  <a:srgbClr val="FF0000"/>
                </a:solidFill>
              </a:rPr>
              <a:t>refund</a:t>
            </a:r>
            <a:r>
              <a:rPr lang="en-IN" sz="4000" dirty="0"/>
              <a:t>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67353-8066-310C-A155-A958F2F5778E}"/>
              </a:ext>
            </a:extLst>
          </p:cNvPr>
          <p:cNvSpPr txBox="1"/>
          <p:nvPr/>
        </p:nvSpPr>
        <p:spPr>
          <a:xfrm>
            <a:off x="2216726" y="3248889"/>
            <a:ext cx="9860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00B050"/>
                </a:solidFill>
              </a:rPr>
              <a:t>SEE QUESTION NUMBER FOUR FOR EXPLANATION N BETTER CLARITY .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3E13FDD-C6C7-97BD-5CE8-33C9C3F5595E}"/>
              </a:ext>
            </a:extLst>
          </p:cNvPr>
          <p:cNvSpPr/>
          <p:nvPr/>
        </p:nvSpPr>
        <p:spPr>
          <a:xfrm>
            <a:off x="2105891" y="3001018"/>
            <a:ext cx="8617527" cy="1805217"/>
          </a:xfrm>
          <a:prstGeom prst="frame">
            <a:avLst>
              <a:gd name="adj1" fmla="val 4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6B47CA4-BFE2-7FD5-E09C-B2EC81C4A5AB}"/>
              </a:ext>
            </a:extLst>
          </p:cNvPr>
          <p:cNvSpPr/>
          <p:nvPr/>
        </p:nvSpPr>
        <p:spPr>
          <a:xfrm>
            <a:off x="900545" y="365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325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F8CD9B-D52B-A84B-8FA3-BD01D49DB297}"/>
              </a:ext>
            </a:extLst>
          </p:cNvPr>
          <p:cNvSpPr txBox="1"/>
          <p:nvPr/>
        </p:nvSpPr>
        <p:spPr>
          <a:xfrm>
            <a:off x="342899" y="214316"/>
            <a:ext cx="514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26 . ANSWER : </a:t>
            </a:r>
            <a:r>
              <a:rPr lang="en-IN" sz="3600" dirty="0">
                <a:solidFill>
                  <a:srgbClr val="FF0000"/>
                </a:solidFill>
              </a:rPr>
              <a:t>NO ERROR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26FCD-B80A-24AF-62BC-7359BE201711}"/>
              </a:ext>
            </a:extLst>
          </p:cNvPr>
          <p:cNvSpPr txBox="1"/>
          <p:nvPr/>
        </p:nvSpPr>
        <p:spPr>
          <a:xfrm>
            <a:off x="357185" y="985833"/>
            <a:ext cx="732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27 . ANSWER : C   </a:t>
            </a:r>
            <a:r>
              <a:rPr lang="en-IN" sz="3600" dirty="0">
                <a:solidFill>
                  <a:srgbClr val="7030A0"/>
                </a:solidFill>
              </a:rPr>
              <a:t>( remove NOT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5D157-1413-74B8-DDFD-9C546E04EC91}"/>
              </a:ext>
            </a:extLst>
          </p:cNvPr>
          <p:cNvSpPr txBox="1"/>
          <p:nvPr/>
        </p:nvSpPr>
        <p:spPr>
          <a:xfrm>
            <a:off x="294970" y="1864295"/>
            <a:ext cx="10668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7030A0"/>
                </a:solidFill>
              </a:rPr>
              <a:t>Should</a:t>
            </a:r>
            <a:r>
              <a:rPr lang="en-IN" sz="4000" dirty="0"/>
              <a:t> takes </a:t>
            </a:r>
            <a:r>
              <a:rPr lang="en-IN" sz="4000" dirty="0">
                <a:solidFill>
                  <a:srgbClr val="7030A0"/>
                </a:solidFill>
              </a:rPr>
              <a:t>LEST</a:t>
            </a:r>
            <a:r>
              <a:rPr lang="en-IN" sz="4000" dirty="0"/>
              <a:t> and it is a negative word , hence it cannot take another negative word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25A54-BF68-467A-D48F-2AF3C85676FD}"/>
              </a:ext>
            </a:extLst>
          </p:cNvPr>
          <p:cNvSpPr txBox="1"/>
          <p:nvPr/>
        </p:nvSpPr>
        <p:spPr>
          <a:xfrm>
            <a:off x="560437" y="3311014"/>
            <a:ext cx="7949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Ex : work hard lest you should fail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A99F7-9FA0-E248-6D4C-B2F36B45BCE1}"/>
              </a:ext>
            </a:extLst>
          </p:cNvPr>
          <p:cNvSpPr txBox="1"/>
          <p:nvPr/>
        </p:nvSpPr>
        <p:spPr>
          <a:xfrm>
            <a:off x="1327350" y="4188543"/>
            <a:ext cx="749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Walk fast lest we should miss the bus . </a:t>
            </a:r>
          </a:p>
        </p:txBody>
      </p:sp>
    </p:spTree>
    <p:extLst>
      <p:ext uri="{BB962C8B-B14F-4D97-AF65-F5344CB8AC3E}">
        <p14:creationId xmlns:p14="http://schemas.microsoft.com/office/powerpoint/2010/main" val="3732937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EFBADA-2459-3749-4495-0C71B0842832}"/>
              </a:ext>
            </a:extLst>
          </p:cNvPr>
          <p:cNvSpPr txBox="1"/>
          <p:nvPr/>
        </p:nvSpPr>
        <p:spPr>
          <a:xfrm>
            <a:off x="280224" y="235976"/>
            <a:ext cx="548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28 . ANSWER : C   ( remove AS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3B322-024B-0C81-E4FA-E045C41B948C}"/>
              </a:ext>
            </a:extLst>
          </p:cNvPr>
          <p:cNvSpPr txBox="1"/>
          <p:nvPr/>
        </p:nvSpPr>
        <p:spPr>
          <a:xfrm>
            <a:off x="929147" y="929151"/>
            <a:ext cx="899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Call / consider / elect do not take “ AS “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6EA5-1438-7E84-3B87-3219F6A9A92B}"/>
              </a:ext>
            </a:extLst>
          </p:cNvPr>
          <p:cNvSpPr txBox="1"/>
          <p:nvPr/>
        </p:nvSpPr>
        <p:spPr>
          <a:xfrm>
            <a:off x="883427" y="1873045"/>
            <a:ext cx="4877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Ex : I call her sister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237F7-E2B2-BF24-76EA-8CC17185A3A7}"/>
              </a:ext>
            </a:extLst>
          </p:cNvPr>
          <p:cNvSpPr txBox="1"/>
          <p:nvPr/>
        </p:nvSpPr>
        <p:spPr>
          <a:xfrm>
            <a:off x="1755057" y="2846442"/>
            <a:ext cx="448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He calls me sir . </a:t>
            </a:r>
          </a:p>
        </p:txBody>
      </p:sp>
    </p:spTree>
    <p:extLst>
      <p:ext uri="{BB962C8B-B14F-4D97-AF65-F5344CB8AC3E}">
        <p14:creationId xmlns:p14="http://schemas.microsoft.com/office/powerpoint/2010/main" val="1073436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C:\Users\user\Desktop\IMG_20171009_231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46710" y="100011"/>
            <a:ext cx="7982438" cy="671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0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1CE2F-B9D9-D5EA-51BB-D421D032D381}"/>
              </a:ext>
            </a:extLst>
          </p:cNvPr>
          <p:cNvSpPr txBox="1"/>
          <p:nvPr/>
        </p:nvSpPr>
        <p:spPr>
          <a:xfrm>
            <a:off x="342900" y="328611"/>
            <a:ext cx="1118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29 . ANSWER : A    </a:t>
            </a:r>
            <a:r>
              <a:rPr lang="en-IN" sz="3600" dirty="0">
                <a:solidFill>
                  <a:srgbClr val="FF0000"/>
                </a:solidFill>
              </a:rPr>
              <a:t>( came back in place of reached back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3034A-B990-DF89-86C6-6E1F07FF09CE}"/>
              </a:ext>
            </a:extLst>
          </p:cNvPr>
          <p:cNvSpPr txBox="1"/>
          <p:nvPr/>
        </p:nvSpPr>
        <p:spPr>
          <a:xfrm>
            <a:off x="1042987" y="1142999"/>
            <a:ext cx="961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The word REACH cannot be used with back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66F2F1-1773-3D98-8CF0-486E7C3AD716}"/>
              </a:ext>
            </a:extLst>
          </p:cNvPr>
          <p:cNvSpPr txBox="1"/>
          <p:nvPr/>
        </p:nvSpPr>
        <p:spPr>
          <a:xfrm>
            <a:off x="400049" y="1985959"/>
            <a:ext cx="618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30 . ANSWER : C   </a:t>
            </a:r>
            <a:r>
              <a:rPr lang="en-IN" sz="3600" dirty="0">
                <a:solidFill>
                  <a:srgbClr val="FF0000"/>
                </a:solidFill>
              </a:rPr>
              <a:t>( superior to 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F1093-ABBA-7CDC-2881-D4C65B4361C4}"/>
              </a:ext>
            </a:extLst>
          </p:cNvPr>
          <p:cNvSpPr txBox="1"/>
          <p:nvPr/>
        </p:nvSpPr>
        <p:spPr>
          <a:xfrm>
            <a:off x="1200150" y="2800350"/>
            <a:ext cx="729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7030A0"/>
                </a:solidFill>
              </a:rPr>
              <a:t>Words ending with IOR take TO not THAN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562E6-1424-9E5B-D007-84BA75130039}"/>
              </a:ext>
            </a:extLst>
          </p:cNvPr>
          <p:cNvSpPr txBox="1"/>
          <p:nvPr/>
        </p:nvSpPr>
        <p:spPr>
          <a:xfrm>
            <a:off x="657226" y="3700464"/>
            <a:ext cx="10001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/>
              <a:t>Senior , junior , inferior , superior , exterior ,ulterior , posterior , prior  take   TO </a:t>
            </a:r>
          </a:p>
        </p:txBody>
      </p:sp>
    </p:spTree>
    <p:extLst>
      <p:ext uri="{BB962C8B-B14F-4D97-AF65-F5344CB8AC3E}">
        <p14:creationId xmlns:p14="http://schemas.microsoft.com/office/powerpoint/2010/main" val="678587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68E38-CCE5-081D-545F-E49E7D39FBB2}"/>
              </a:ext>
            </a:extLst>
          </p:cNvPr>
          <p:cNvSpPr txBox="1"/>
          <p:nvPr/>
        </p:nvSpPr>
        <p:spPr>
          <a:xfrm>
            <a:off x="314323" y="300038"/>
            <a:ext cx="921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31 . ANSWER : C   </a:t>
            </a:r>
            <a:r>
              <a:rPr lang="en-IN" sz="3600" dirty="0">
                <a:solidFill>
                  <a:srgbClr val="FF0000"/>
                </a:solidFill>
              </a:rPr>
              <a:t>( where did you buy it from ?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7D1DE-5253-788D-22A8-2D5D5ECFEE75}"/>
              </a:ext>
            </a:extLst>
          </p:cNvPr>
          <p:cNvSpPr txBox="1"/>
          <p:nvPr/>
        </p:nvSpPr>
        <p:spPr>
          <a:xfrm>
            <a:off x="1057275" y="1042982"/>
            <a:ext cx="769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A question needs a verb before subject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D25D8-5101-B6A3-87A8-EA1EC25F471B}"/>
              </a:ext>
            </a:extLst>
          </p:cNvPr>
          <p:cNvSpPr txBox="1"/>
          <p:nvPr/>
        </p:nvSpPr>
        <p:spPr>
          <a:xfrm>
            <a:off x="385758" y="2543177"/>
            <a:ext cx="7694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32 . ANSWER : A   </a:t>
            </a:r>
            <a:r>
              <a:rPr lang="en-IN" sz="3600" dirty="0">
                <a:solidFill>
                  <a:srgbClr val="0070C0"/>
                </a:solidFill>
              </a:rPr>
              <a:t>( miserly man 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58B1F-1E83-DC0A-DB14-CF03518835D5}"/>
              </a:ext>
            </a:extLst>
          </p:cNvPr>
          <p:cNvSpPr txBox="1"/>
          <p:nvPr/>
        </p:nvSpPr>
        <p:spPr>
          <a:xfrm>
            <a:off x="1071553" y="3314702"/>
            <a:ext cx="7184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A noun takes an ADJECTIVE before it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49F3A-B521-7B0A-3F62-68CF75BDCB16}"/>
              </a:ext>
            </a:extLst>
          </p:cNvPr>
          <p:cNvSpPr txBox="1"/>
          <p:nvPr/>
        </p:nvSpPr>
        <p:spPr>
          <a:xfrm>
            <a:off x="2386029" y="4557713"/>
            <a:ext cx="9477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It should be either </a:t>
            </a:r>
            <a:r>
              <a:rPr lang="en-IN" sz="4000" dirty="0">
                <a:solidFill>
                  <a:srgbClr val="C00000"/>
                </a:solidFill>
              </a:rPr>
              <a:t>a miser </a:t>
            </a:r>
            <a:r>
              <a:rPr lang="en-IN" sz="4000" dirty="0"/>
              <a:t>or </a:t>
            </a:r>
            <a:r>
              <a:rPr lang="en-IN" sz="4000" dirty="0">
                <a:solidFill>
                  <a:srgbClr val="C00000"/>
                </a:solidFill>
              </a:rPr>
              <a:t>a miserly man </a:t>
            </a:r>
            <a:r>
              <a:rPr lang="en-IN" sz="4000" dirty="0"/>
              <a:t>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A809C69-C8DE-D5F1-6458-4B554825CE2F}"/>
              </a:ext>
            </a:extLst>
          </p:cNvPr>
          <p:cNvSpPr/>
          <p:nvPr/>
        </p:nvSpPr>
        <p:spPr>
          <a:xfrm>
            <a:off x="1257292" y="4786313"/>
            <a:ext cx="1057285" cy="314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566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799" y="990604"/>
            <a:ext cx="4660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/>
              <a:t>NOUN    +   NOUN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13" y="2674212"/>
            <a:ext cx="5021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/>
              <a:t>ADJECTIVE + NOUN</a:t>
            </a:r>
          </a:p>
        </p:txBody>
      </p:sp>
      <p:sp>
        <p:nvSpPr>
          <p:cNvPr id="4" name="Multiply 3"/>
          <p:cNvSpPr/>
          <p:nvPr/>
        </p:nvSpPr>
        <p:spPr>
          <a:xfrm>
            <a:off x="7010400" y="914400"/>
            <a:ext cx="914400" cy="914400"/>
          </a:xfrm>
          <a:prstGeom prst="mathMultiply">
            <a:avLst>
              <a:gd name="adj1" fmla="val 16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L-Shape 4"/>
          <p:cNvSpPr/>
          <p:nvPr/>
        </p:nvSpPr>
        <p:spPr>
          <a:xfrm rot="17840786">
            <a:off x="7154061" y="2194403"/>
            <a:ext cx="1314023" cy="780092"/>
          </a:xfrm>
          <a:prstGeom prst="corner">
            <a:avLst>
              <a:gd name="adj1" fmla="val 28879"/>
              <a:gd name="adj2" fmla="val 21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971813" y="381004"/>
            <a:ext cx="314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Miser   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7217" y="2133600"/>
            <a:ext cx="3227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Miserly     man</a:t>
            </a:r>
          </a:p>
        </p:txBody>
      </p:sp>
    </p:spTree>
    <p:extLst>
      <p:ext uri="{BB962C8B-B14F-4D97-AF65-F5344CB8AC3E}">
        <p14:creationId xmlns:p14="http://schemas.microsoft.com/office/powerpoint/2010/main" val="1425576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123D97-A7D9-9092-1E70-72460877598E}"/>
              </a:ext>
            </a:extLst>
          </p:cNvPr>
          <p:cNvSpPr txBox="1"/>
          <p:nvPr/>
        </p:nvSpPr>
        <p:spPr>
          <a:xfrm>
            <a:off x="128584" y="194516"/>
            <a:ext cx="704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33 .  </a:t>
            </a:r>
            <a:r>
              <a:rPr lang="en-IN" sz="3200" dirty="0">
                <a:solidFill>
                  <a:srgbClr val="C00000"/>
                </a:solidFill>
              </a:rPr>
              <a:t>ANSWER : B     </a:t>
            </a:r>
            <a:r>
              <a:rPr lang="en-IN" sz="3200" dirty="0"/>
              <a:t>( all that glitters )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ACE764-DF96-8827-9756-9A8C50B04A2A}"/>
              </a:ext>
            </a:extLst>
          </p:cNvPr>
          <p:cNvSpPr txBox="1"/>
          <p:nvPr/>
        </p:nvSpPr>
        <p:spPr>
          <a:xfrm>
            <a:off x="128584" y="1028694"/>
            <a:ext cx="6615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34 . </a:t>
            </a:r>
            <a:r>
              <a:rPr lang="en-IN" sz="3200" dirty="0">
                <a:solidFill>
                  <a:srgbClr val="C00000"/>
                </a:solidFill>
              </a:rPr>
              <a:t>ANSWER : A        </a:t>
            </a:r>
            <a:r>
              <a:rPr lang="en-IN" sz="3200" dirty="0"/>
              <a:t>( entrusted with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48723-2B97-1406-94B9-167B5A8858BB}"/>
              </a:ext>
            </a:extLst>
          </p:cNvPr>
          <p:cNvSpPr txBox="1"/>
          <p:nvPr/>
        </p:nvSpPr>
        <p:spPr>
          <a:xfrm>
            <a:off x="171446" y="1871660"/>
            <a:ext cx="763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35 . </a:t>
            </a:r>
            <a:r>
              <a:rPr lang="en-IN" sz="3200" dirty="0">
                <a:solidFill>
                  <a:srgbClr val="C00000"/>
                </a:solidFill>
              </a:rPr>
              <a:t>ANSWER : C   </a:t>
            </a:r>
            <a:r>
              <a:rPr lang="en-IN" sz="3200" dirty="0"/>
              <a:t>( with a view to receiving 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11743-0E86-A60B-9464-243171C00DF0}"/>
              </a:ext>
            </a:extLst>
          </p:cNvPr>
          <p:cNvSpPr txBox="1"/>
          <p:nvPr/>
        </p:nvSpPr>
        <p:spPr>
          <a:xfrm>
            <a:off x="500056" y="2714623"/>
            <a:ext cx="9265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With a view to takes </a:t>
            </a:r>
            <a:r>
              <a:rPr lang="en-IN" sz="4000" dirty="0">
                <a:solidFill>
                  <a:srgbClr val="7030A0"/>
                </a:solidFill>
              </a:rPr>
              <a:t>GERUND</a:t>
            </a:r>
            <a:r>
              <a:rPr lang="en-IN" sz="4000" dirty="0"/>
              <a:t> ( a verb expressed in ING form without helping is called a GERUND )</a:t>
            </a:r>
          </a:p>
        </p:txBody>
      </p:sp>
    </p:spTree>
    <p:extLst>
      <p:ext uri="{BB962C8B-B14F-4D97-AF65-F5344CB8AC3E}">
        <p14:creationId xmlns:p14="http://schemas.microsoft.com/office/powerpoint/2010/main" val="895101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73528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ENJOY , </a:t>
            </a:r>
            <a:r>
              <a:rPr lang="en-IN" sz="3200" dirty="0">
                <a:solidFill>
                  <a:srgbClr val="FF0000"/>
                </a:solidFill>
              </a:rPr>
              <a:t>MIND</a:t>
            </a:r>
            <a:r>
              <a:rPr lang="en-IN" sz="3200" dirty="0"/>
              <a:t> , MISS , AVOID , REMEMBER , </a:t>
            </a:r>
            <a:r>
              <a:rPr lang="en-IN" sz="3200" dirty="0">
                <a:solidFill>
                  <a:srgbClr val="00B0F0"/>
                </a:solidFill>
              </a:rPr>
              <a:t>WITH A VIEW TO </a:t>
            </a:r>
            <a:r>
              <a:rPr lang="en-IN" sz="3200" dirty="0"/>
              <a:t>, CANNOT HELP, </a:t>
            </a:r>
            <a:r>
              <a:rPr lang="en-IN" sz="3200" dirty="0">
                <a:solidFill>
                  <a:srgbClr val="00B050"/>
                </a:solidFill>
              </a:rPr>
              <a:t>COMMIT TO</a:t>
            </a:r>
            <a:r>
              <a:rPr lang="en-IN" sz="3200" dirty="0"/>
              <a:t>,  </a:t>
            </a:r>
            <a:r>
              <a:rPr lang="en-IN" sz="3200" dirty="0">
                <a:solidFill>
                  <a:srgbClr val="FFFF00"/>
                </a:solidFill>
              </a:rPr>
              <a:t>LOOK FORWARD TO </a:t>
            </a:r>
            <a:r>
              <a:rPr lang="en-IN" sz="3200" dirty="0"/>
              <a:t>, </a:t>
            </a:r>
            <a:r>
              <a:rPr lang="en-IN" sz="3200" dirty="0">
                <a:solidFill>
                  <a:srgbClr val="FF0000"/>
                </a:solidFill>
              </a:rPr>
              <a:t>BE HABITUATED TO </a:t>
            </a:r>
            <a:r>
              <a:rPr lang="en-IN" sz="3200" dirty="0"/>
              <a:t>, BE ACCUSTOMED TO , BE ADDICTED TO , BE USED TO , FOND OF , CAPABLE OF , INTERESTED IN , INSIST ON , KEEP , KEEP ON , </a:t>
            </a:r>
            <a:r>
              <a:rPr lang="en-IN" sz="3200" dirty="0">
                <a:solidFill>
                  <a:srgbClr val="00B050"/>
                </a:solidFill>
              </a:rPr>
              <a:t>WORTH</a:t>
            </a:r>
            <a:r>
              <a:rPr lang="en-IN" sz="3200" dirty="0"/>
              <a:t> , STOP , PREVENT , DISLIKE , BE NO GOOD , TIRED OF , </a:t>
            </a:r>
            <a:r>
              <a:rPr lang="en-IN" sz="3200" dirty="0">
                <a:solidFill>
                  <a:srgbClr val="FF0000"/>
                </a:solidFill>
              </a:rPr>
              <a:t>ADMIT TO  </a:t>
            </a:r>
            <a:r>
              <a:rPr lang="en-IN" sz="3200" dirty="0"/>
              <a:t>ETC.   TAKE     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1" y="4412160"/>
            <a:ext cx="2324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00B0F0"/>
                </a:solidFill>
              </a:rPr>
              <a:t>GERUND</a:t>
            </a:r>
            <a:r>
              <a:rPr lang="en-IN" sz="4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8F163-3D8A-4B92-9EA1-DF680D236F70}"/>
              </a:ext>
            </a:extLst>
          </p:cNvPr>
          <p:cNvSpPr txBox="1"/>
          <p:nvPr/>
        </p:nvSpPr>
        <p:spPr>
          <a:xfrm>
            <a:off x="2133600" y="1066801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ENJOY , </a:t>
            </a:r>
            <a:r>
              <a:rPr lang="en-IN" sz="3200" dirty="0">
                <a:solidFill>
                  <a:srgbClr val="FF0000"/>
                </a:solidFill>
              </a:rPr>
              <a:t>MIND</a:t>
            </a:r>
            <a:r>
              <a:rPr lang="en-IN" sz="3200" dirty="0"/>
              <a:t> , MISS , AVOID , REMEMBER , </a:t>
            </a:r>
            <a:r>
              <a:rPr lang="en-IN" sz="3200" dirty="0">
                <a:solidFill>
                  <a:srgbClr val="00B0F0"/>
                </a:solidFill>
              </a:rPr>
              <a:t>WITH A VIEW TO </a:t>
            </a:r>
            <a:r>
              <a:rPr lang="en-IN" sz="3200" dirty="0"/>
              <a:t>, CANNOT HELP, </a:t>
            </a:r>
            <a:r>
              <a:rPr lang="en-IN" sz="3200" dirty="0">
                <a:solidFill>
                  <a:srgbClr val="00B050"/>
                </a:solidFill>
              </a:rPr>
              <a:t>COMMIT TO</a:t>
            </a:r>
            <a:r>
              <a:rPr lang="en-IN" sz="3200" dirty="0"/>
              <a:t>,  </a:t>
            </a:r>
            <a:r>
              <a:rPr lang="en-IN" sz="3200" dirty="0">
                <a:solidFill>
                  <a:srgbClr val="7030A0"/>
                </a:solidFill>
              </a:rPr>
              <a:t>LOOK FORWARD TO </a:t>
            </a:r>
            <a:r>
              <a:rPr lang="en-IN" sz="3200" dirty="0"/>
              <a:t>, </a:t>
            </a:r>
            <a:r>
              <a:rPr lang="en-IN" sz="3200" dirty="0">
                <a:solidFill>
                  <a:srgbClr val="FF0000"/>
                </a:solidFill>
              </a:rPr>
              <a:t>BE HABITUATED TO </a:t>
            </a:r>
            <a:r>
              <a:rPr lang="en-IN" sz="3200" dirty="0"/>
              <a:t>, BE ACCUSTOMED TO , BE ADDICTED TO , BE USED TO , FOND OF , </a:t>
            </a:r>
            <a:r>
              <a:rPr lang="en-IN" sz="3200" dirty="0">
                <a:solidFill>
                  <a:srgbClr val="7030A0"/>
                </a:solidFill>
              </a:rPr>
              <a:t>CAPABLE OF </a:t>
            </a:r>
            <a:r>
              <a:rPr lang="en-IN" sz="3200" dirty="0"/>
              <a:t>, INTERESTED IN , INSIST ON , KEEP , KEEP ON , </a:t>
            </a:r>
            <a:r>
              <a:rPr lang="en-IN" sz="3200" dirty="0">
                <a:solidFill>
                  <a:srgbClr val="00B050"/>
                </a:solidFill>
              </a:rPr>
              <a:t>WORTH</a:t>
            </a:r>
            <a:r>
              <a:rPr lang="en-IN" sz="3200" dirty="0"/>
              <a:t> , STOP , PREVENT , DISLIKE , BE NO GOOD , TIRED OF , </a:t>
            </a:r>
            <a:r>
              <a:rPr lang="en-IN" sz="3200" dirty="0">
                <a:solidFill>
                  <a:srgbClr val="FF0000"/>
                </a:solidFill>
              </a:rPr>
              <a:t>ADMIT TO  </a:t>
            </a:r>
            <a:r>
              <a:rPr lang="en-IN" sz="3200" dirty="0"/>
              <a:t>ETC.   TAKE     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A5C3758-6B26-1126-3807-4C276A1331E8}"/>
              </a:ext>
            </a:extLst>
          </p:cNvPr>
          <p:cNvSpPr/>
          <p:nvPr/>
        </p:nvSpPr>
        <p:spPr>
          <a:xfrm>
            <a:off x="1000119" y="528638"/>
            <a:ext cx="10644189" cy="5057778"/>
          </a:xfrm>
          <a:prstGeom prst="frame">
            <a:avLst>
              <a:gd name="adj1" fmla="val 21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76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52A98D-13EB-1AE8-E32B-03977F0F49C2}"/>
              </a:ext>
            </a:extLst>
          </p:cNvPr>
          <p:cNvSpPr txBox="1"/>
          <p:nvPr/>
        </p:nvSpPr>
        <p:spPr>
          <a:xfrm>
            <a:off x="257170" y="642939"/>
            <a:ext cx="64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36 . </a:t>
            </a:r>
            <a:r>
              <a:rPr lang="en-IN" sz="3600" dirty="0">
                <a:solidFill>
                  <a:srgbClr val="FF0000"/>
                </a:solidFill>
              </a:rPr>
              <a:t>ANSWER : C    </a:t>
            </a:r>
            <a:r>
              <a:rPr lang="en-IN" sz="3600" dirty="0"/>
              <a:t>( remove THE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23089-3B9F-065D-056D-A970A5F323C7}"/>
              </a:ext>
            </a:extLst>
          </p:cNvPr>
          <p:cNvSpPr txBox="1"/>
          <p:nvPr/>
        </p:nvSpPr>
        <p:spPr>
          <a:xfrm>
            <a:off x="3143270" y="1271586"/>
            <a:ext cx="7300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We cannot use ARTICLES before the names of meals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17042-5DAA-1125-D2D0-E37D0330033D}"/>
              </a:ext>
            </a:extLst>
          </p:cNvPr>
          <p:cNvSpPr txBox="1"/>
          <p:nvPr/>
        </p:nvSpPr>
        <p:spPr>
          <a:xfrm>
            <a:off x="400050" y="1200143"/>
            <a:ext cx="2443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rgbClr val="FF0000"/>
                </a:solidFill>
              </a:rPr>
              <a:t>RULE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A4620-73CB-D425-877C-CEBFF9EDA878}"/>
              </a:ext>
            </a:extLst>
          </p:cNvPr>
          <p:cNvSpPr txBox="1"/>
          <p:nvPr/>
        </p:nvSpPr>
        <p:spPr>
          <a:xfrm>
            <a:off x="400050" y="2771768"/>
            <a:ext cx="2777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EXCEPTION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0D7E8-30FC-5B69-B74F-DDC258CCA7D2}"/>
              </a:ext>
            </a:extLst>
          </p:cNvPr>
          <p:cNvSpPr txBox="1"/>
          <p:nvPr/>
        </p:nvSpPr>
        <p:spPr>
          <a:xfrm>
            <a:off x="3177862" y="2743189"/>
            <a:ext cx="68091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We use definite article </a:t>
            </a:r>
            <a:r>
              <a:rPr lang="en-IN" sz="4000" dirty="0">
                <a:solidFill>
                  <a:srgbClr val="002060"/>
                </a:solidFill>
              </a:rPr>
              <a:t>THE</a:t>
            </a:r>
            <a:r>
              <a:rPr lang="en-IN" sz="4000" dirty="0"/>
              <a:t> if the name of the meal is specified </a:t>
            </a:r>
          </a:p>
          <a:p>
            <a:r>
              <a:rPr lang="en-IN" sz="4000" dirty="0">
                <a:solidFill>
                  <a:srgbClr val="002060"/>
                </a:solidFill>
              </a:rPr>
              <a:t>Ex : the dinner we had in the Taj is expensive .</a:t>
            </a:r>
          </a:p>
        </p:txBody>
      </p:sp>
    </p:spTree>
    <p:extLst>
      <p:ext uri="{BB962C8B-B14F-4D97-AF65-F5344CB8AC3E}">
        <p14:creationId xmlns:p14="http://schemas.microsoft.com/office/powerpoint/2010/main" val="411092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C3C995-8505-52C1-5FDE-407056040352}"/>
              </a:ext>
            </a:extLst>
          </p:cNvPr>
          <p:cNvSpPr txBox="1"/>
          <p:nvPr/>
        </p:nvSpPr>
        <p:spPr>
          <a:xfrm>
            <a:off x="114303" y="328605"/>
            <a:ext cx="11801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4 . ANSWER : A  - he left us </a:t>
            </a:r>
            <a:r>
              <a:rPr lang="en-IN" sz="3600" dirty="0">
                <a:solidFill>
                  <a:srgbClr val="00B050"/>
                </a:solidFill>
              </a:rPr>
              <a:t>( simple past tense ) not… he has left ( present perfect tense ) time is mentioned ( a month ) , so we have to use simple past 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949CE-6ABD-B563-AC97-2AFA0C7A8A68}"/>
              </a:ext>
            </a:extLst>
          </p:cNvPr>
          <p:cNvSpPr txBox="1"/>
          <p:nvPr/>
        </p:nvSpPr>
        <p:spPr>
          <a:xfrm>
            <a:off x="171448" y="2228849"/>
            <a:ext cx="972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5 . ANSWER : C – she had not visited her mother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2BCFE-3FE5-92CE-4871-B4E02E8D0522}"/>
              </a:ext>
            </a:extLst>
          </p:cNvPr>
          <p:cNvSpPr txBox="1"/>
          <p:nvPr/>
        </p:nvSpPr>
        <p:spPr>
          <a:xfrm>
            <a:off x="328610" y="2928934"/>
            <a:ext cx="10429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We need past perfect tense for the first action in past and simple past for the second action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43FDA-C662-2E1A-9293-64C77827C311}"/>
              </a:ext>
            </a:extLst>
          </p:cNvPr>
          <p:cNvSpPr txBox="1"/>
          <p:nvPr/>
        </p:nvSpPr>
        <p:spPr>
          <a:xfrm>
            <a:off x="228598" y="4129079"/>
            <a:ext cx="855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6 . ANSWER : B -  I have been suffering 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AEA9F-1F9F-3F6C-7D37-008F5800D030}"/>
              </a:ext>
            </a:extLst>
          </p:cNvPr>
          <p:cNvSpPr txBox="1"/>
          <p:nvPr/>
        </p:nvSpPr>
        <p:spPr>
          <a:xfrm>
            <a:off x="140109" y="4775410"/>
            <a:ext cx="1177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B0F0"/>
                </a:solidFill>
              </a:rPr>
              <a:t>We use present perfect continuous tense to refer to an action along with the duration ( fortnight which means 15 days )</a:t>
            </a:r>
          </a:p>
        </p:txBody>
      </p:sp>
    </p:spTree>
    <p:extLst>
      <p:ext uri="{BB962C8B-B14F-4D97-AF65-F5344CB8AC3E}">
        <p14:creationId xmlns:p14="http://schemas.microsoft.com/office/powerpoint/2010/main" val="4709699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4E1FC-6EFB-CD22-7D44-CA8E3DD4C792}"/>
              </a:ext>
            </a:extLst>
          </p:cNvPr>
          <p:cNvSpPr txBox="1"/>
          <p:nvPr/>
        </p:nvSpPr>
        <p:spPr>
          <a:xfrm>
            <a:off x="71439" y="114298"/>
            <a:ext cx="8201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37 . </a:t>
            </a:r>
            <a:r>
              <a:rPr lang="en-IN" sz="4400" dirty="0">
                <a:solidFill>
                  <a:srgbClr val="FF0000"/>
                </a:solidFill>
              </a:rPr>
              <a:t>ANSWER : A      </a:t>
            </a:r>
            <a:r>
              <a:rPr lang="en-IN" sz="4400" dirty="0"/>
              <a:t>( remove up 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B9235-3F80-B958-BCDF-3CBEA1D0FAA4}"/>
              </a:ext>
            </a:extLst>
          </p:cNvPr>
          <p:cNvSpPr txBox="1"/>
          <p:nvPr/>
        </p:nvSpPr>
        <p:spPr>
          <a:xfrm>
            <a:off x="957260" y="1228720"/>
            <a:ext cx="9444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‘ Look into ‘ means to investigate / examine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C833E-E6B3-DE7C-403E-63F0BD010AD3}"/>
              </a:ext>
            </a:extLst>
          </p:cNvPr>
          <p:cNvSpPr txBox="1"/>
          <p:nvPr/>
        </p:nvSpPr>
        <p:spPr>
          <a:xfrm>
            <a:off x="157162" y="2714628"/>
            <a:ext cx="9301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38 . </a:t>
            </a:r>
            <a:r>
              <a:rPr lang="en-IN" sz="4400" dirty="0">
                <a:solidFill>
                  <a:srgbClr val="FF0000"/>
                </a:solidFill>
              </a:rPr>
              <a:t>ANSWER : C   </a:t>
            </a:r>
            <a:r>
              <a:rPr lang="en-IN" sz="4400" dirty="0"/>
              <a:t>(  remove with 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2F468-4F46-2248-5313-E857CC43F8F2}"/>
              </a:ext>
            </a:extLst>
          </p:cNvPr>
          <p:cNvSpPr txBox="1"/>
          <p:nvPr/>
        </p:nvSpPr>
        <p:spPr>
          <a:xfrm>
            <a:off x="914400" y="4286256"/>
            <a:ext cx="10083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The word </a:t>
            </a:r>
            <a:r>
              <a:rPr lang="en-IN" sz="4000" dirty="0">
                <a:solidFill>
                  <a:srgbClr val="FF0000"/>
                </a:solidFill>
              </a:rPr>
              <a:t>follow</a:t>
            </a:r>
            <a:r>
              <a:rPr lang="en-IN" sz="4000" dirty="0"/>
              <a:t> does not take any preposition .</a:t>
            </a:r>
          </a:p>
        </p:txBody>
      </p:sp>
    </p:spTree>
    <p:extLst>
      <p:ext uri="{BB962C8B-B14F-4D97-AF65-F5344CB8AC3E}">
        <p14:creationId xmlns:p14="http://schemas.microsoft.com/office/powerpoint/2010/main" val="38044622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F7521-ADE9-4503-9AF3-C75F9292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4" y="115824"/>
            <a:ext cx="5864352" cy="66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147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488" y="2727673"/>
            <a:ext cx="8066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dirty="0"/>
              <a:t>OLD  –  OLDER  -- OLDEST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1680" y="4200536"/>
            <a:ext cx="7536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dirty="0"/>
              <a:t>OLD -- ELDER -- ELDEST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83" y="2143135"/>
            <a:ext cx="6537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Things / persons without blood relationship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3982" y="5267336"/>
            <a:ext cx="5443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Persons with blood relationship</a:t>
            </a:r>
          </a:p>
        </p:txBody>
      </p:sp>
      <p:sp>
        <p:nvSpPr>
          <p:cNvPr id="7" name="Curved Right Arrow 6"/>
          <p:cNvSpPr/>
          <p:nvPr/>
        </p:nvSpPr>
        <p:spPr>
          <a:xfrm>
            <a:off x="616262" y="450533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6200000">
            <a:off x="419667" y="2461651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F6CEC-4291-3D10-6E24-BA2318B4B666}"/>
              </a:ext>
            </a:extLst>
          </p:cNvPr>
          <p:cNvSpPr txBox="1"/>
          <p:nvPr/>
        </p:nvSpPr>
        <p:spPr>
          <a:xfrm flipH="1">
            <a:off x="602929" y="828684"/>
            <a:ext cx="699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39 . </a:t>
            </a:r>
            <a:r>
              <a:rPr lang="en-IN" sz="4000" dirty="0">
                <a:solidFill>
                  <a:srgbClr val="FF0000"/>
                </a:solidFill>
              </a:rPr>
              <a:t>ANSWER : A   </a:t>
            </a:r>
            <a:r>
              <a:rPr lang="en-IN" sz="4000" dirty="0"/>
              <a:t>(   Eldest son   ) </a:t>
            </a:r>
          </a:p>
        </p:txBody>
      </p:sp>
    </p:spTree>
    <p:extLst>
      <p:ext uri="{BB962C8B-B14F-4D97-AF65-F5344CB8AC3E}">
        <p14:creationId xmlns:p14="http://schemas.microsoft.com/office/powerpoint/2010/main" val="7128195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4D22C-03D3-D0A1-32B4-AB37600492BB}"/>
              </a:ext>
            </a:extLst>
          </p:cNvPr>
          <p:cNvSpPr txBox="1"/>
          <p:nvPr/>
        </p:nvSpPr>
        <p:spPr>
          <a:xfrm>
            <a:off x="485773" y="514346"/>
            <a:ext cx="7786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40 .  ANSWER : A    ( remove into 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69921-5ACF-B861-AA97-6D74F54CC441}"/>
              </a:ext>
            </a:extLst>
          </p:cNvPr>
          <p:cNvSpPr txBox="1"/>
          <p:nvPr/>
        </p:nvSpPr>
        <p:spPr>
          <a:xfrm>
            <a:off x="677501" y="1757363"/>
            <a:ext cx="941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FF0000"/>
                </a:solidFill>
              </a:rPr>
              <a:t>ENTER : TO MOVE INTO A PLACE ( physically ) </a:t>
            </a:r>
          </a:p>
          <a:p>
            <a:endParaRPr lang="en-IN" sz="3600" dirty="0">
              <a:solidFill>
                <a:srgbClr val="FF0000"/>
              </a:solidFill>
            </a:endParaRPr>
          </a:p>
          <a:p>
            <a:r>
              <a:rPr lang="en-IN" sz="3600" dirty="0">
                <a:solidFill>
                  <a:srgbClr val="FF0000"/>
                </a:solidFill>
              </a:rPr>
              <a:t>ENTER INTO : TO INVOLVE  ( argument / conversation / agreement / deed / contract etc )</a:t>
            </a:r>
          </a:p>
        </p:txBody>
      </p:sp>
    </p:spTree>
    <p:extLst>
      <p:ext uri="{BB962C8B-B14F-4D97-AF65-F5344CB8AC3E}">
        <p14:creationId xmlns:p14="http://schemas.microsoft.com/office/powerpoint/2010/main" val="36794979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\Desktop\news paper scaned\2016-06-07 idem img 19\idem img 19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8458200" cy="6265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5C1CE-F7A3-4F7A-977C-CD7E35930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8" y="485775"/>
            <a:ext cx="88106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490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9B6E8-085F-1D45-B7E2-DE5DD09082A7}"/>
              </a:ext>
            </a:extLst>
          </p:cNvPr>
          <p:cNvSpPr txBox="1"/>
          <p:nvPr/>
        </p:nvSpPr>
        <p:spPr>
          <a:xfrm>
            <a:off x="2857507" y="2314575"/>
            <a:ext cx="6157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solidFill>
                  <a:srgbClr val="FF0000"/>
                </a:solidFill>
              </a:rPr>
              <a:t>PRACTICE EXERCISE 2 </a:t>
            </a:r>
          </a:p>
        </p:txBody>
      </p:sp>
    </p:spTree>
    <p:extLst>
      <p:ext uri="{BB962C8B-B14F-4D97-AF65-F5344CB8AC3E}">
        <p14:creationId xmlns:p14="http://schemas.microsoft.com/office/powerpoint/2010/main" val="11419559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1" y="3214690"/>
            <a:ext cx="918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has</a:t>
            </a:r>
          </a:p>
        </p:txBody>
      </p:sp>
      <p:sp>
        <p:nvSpPr>
          <p:cNvPr id="3" name="Flowchart: Summing Junction 2"/>
          <p:cNvSpPr/>
          <p:nvPr/>
        </p:nvSpPr>
        <p:spPr>
          <a:xfrm>
            <a:off x="5181600" y="3900490"/>
            <a:ext cx="914400" cy="304800"/>
          </a:xfrm>
          <a:prstGeom prst="flowChartSummingJuncti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0276" y="3711360"/>
            <a:ext cx="8872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Either you or he   have  to finish this work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088" y="1385890"/>
            <a:ext cx="9510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 sentences having  either - or , neither- nor, not only – but also the verb must agree with the subject that is  </a:t>
            </a:r>
            <a:r>
              <a:rPr lang="en-US" sz="4000" b="1" dirty="0">
                <a:solidFill>
                  <a:srgbClr val="00B050"/>
                </a:solidFill>
              </a:rPr>
              <a:t>after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/>
              <a:t> or / nor / but also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72D62-331C-0796-CB0C-D15461F59EE5}"/>
              </a:ext>
            </a:extLst>
          </p:cNvPr>
          <p:cNvSpPr txBox="1"/>
          <p:nvPr/>
        </p:nvSpPr>
        <p:spPr>
          <a:xfrm>
            <a:off x="371473" y="328611"/>
            <a:ext cx="74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1. </a:t>
            </a:r>
            <a:r>
              <a:rPr lang="en-IN" sz="3600" dirty="0">
                <a:solidFill>
                  <a:srgbClr val="FF0000"/>
                </a:solidFill>
              </a:rPr>
              <a:t>ANSWER : B   </a:t>
            </a:r>
            <a:r>
              <a:rPr lang="en-IN" sz="3600" dirty="0"/>
              <a:t>( you are responsible 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0CBF9-EB4B-5363-BF9D-8254BE9BE04E}"/>
              </a:ext>
            </a:extLst>
          </p:cNvPr>
          <p:cNvSpPr txBox="1"/>
          <p:nvPr/>
        </p:nvSpPr>
        <p:spPr>
          <a:xfrm>
            <a:off x="285750" y="257172"/>
            <a:ext cx="6752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2 . </a:t>
            </a:r>
            <a:r>
              <a:rPr lang="en-IN" sz="3200" dirty="0">
                <a:solidFill>
                  <a:srgbClr val="FF0000"/>
                </a:solidFill>
              </a:rPr>
              <a:t>ANSWER : B    </a:t>
            </a:r>
            <a:r>
              <a:rPr lang="en-IN" sz="3200" dirty="0"/>
              <a:t>( I shall have finished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08FEA-00CE-2189-DB85-6D85A19C71B6}"/>
              </a:ext>
            </a:extLst>
          </p:cNvPr>
          <p:cNvSpPr txBox="1"/>
          <p:nvPr/>
        </p:nvSpPr>
        <p:spPr>
          <a:xfrm>
            <a:off x="471486" y="1228725"/>
            <a:ext cx="10272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We need future perfect tense to refer to an action that is before another action in future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18870-C765-7F83-C67F-1A138B2D40BF}"/>
              </a:ext>
            </a:extLst>
          </p:cNvPr>
          <p:cNvSpPr txBox="1"/>
          <p:nvPr/>
        </p:nvSpPr>
        <p:spPr>
          <a:xfrm>
            <a:off x="414337" y="2886075"/>
            <a:ext cx="700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3 . </a:t>
            </a:r>
            <a:r>
              <a:rPr lang="en-IN" sz="3600" dirty="0">
                <a:solidFill>
                  <a:srgbClr val="FF0000"/>
                </a:solidFill>
              </a:rPr>
              <a:t>ANSWER : B    </a:t>
            </a:r>
            <a:r>
              <a:rPr lang="en-IN" sz="3600" dirty="0"/>
              <a:t>( is returning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454DD-7722-93B9-82B3-49FE2D98ED0A}"/>
              </a:ext>
            </a:extLst>
          </p:cNvPr>
          <p:cNvSpPr txBox="1"/>
          <p:nvPr/>
        </p:nvSpPr>
        <p:spPr>
          <a:xfrm>
            <a:off x="541083" y="3879293"/>
            <a:ext cx="9871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The word that is given </a:t>
            </a:r>
            <a:r>
              <a:rPr lang="en-IN" sz="3600" dirty="0">
                <a:solidFill>
                  <a:srgbClr val="FF0000"/>
                </a:solidFill>
              </a:rPr>
              <a:t>before</a:t>
            </a:r>
            <a:r>
              <a:rPr lang="en-IN" sz="3600" dirty="0"/>
              <a:t> with is the subject . If it is singular , we use singular verb , if it is plural , we use plural verb .</a:t>
            </a:r>
          </a:p>
        </p:txBody>
      </p:sp>
    </p:spTree>
    <p:extLst>
      <p:ext uri="{BB962C8B-B14F-4D97-AF65-F5344CB8AC3E}">
        <p14:creationId xmlns:p14="http://schemas.microsoft.com/office/powerpoint/2010/main" val="9665261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1295401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With,   Together with,    Along with,   As well as, </a:t>
            </a:r>
          </a:p>
          <a:p>
            <a:r>
              <a:rPr lang="en-US" sz="2800" b="1" dirty="0"/>
              <a:t>In addition to,   Besides,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128200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But , Rather than,</a:t>
            </a:r>
          </a:p>
          <a:p>
            <a:r>
              <a:rPr lang="en-US" sz="2800" b="1" dirty="0"/>
              <a:t>accompanied by, apart from, aided by, including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1" y="435114"/>
            <a:ext cx="711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When we have a connective like </a:t>
            </a:r>
          </a:p>
        </p:txBody>
      </p:sp>
      <p:sp>
        <p:nvSpPr>
          <p:cNvPr id="9" name="Frame 8"/>
          <p:cNvSpPr/>
          <p:nvPr/>
        </p:nvSpPr>
        <p:spPr>
          <a:xfrm>
            <a:off x="1828800" y="1219200"/>
            <a:ext cx="8305800" cy="1524000"/>
          </a:xfrm>
          <a:prstGeom prst="frame">
            <a:avLst>
              <a:gd name="adj1" fmla="val 3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048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 verb must agree with the subject </a:t>
            </a:r>
            <a:r>
              <a:rPr lang="en-US" sz="4000" b="1" dirty="0">
                <a:solidFill>
                  <a:srgbClr val="00B050"/>
                </a:solidFill>
              </a:rPr>
              <a:t>before</a:t>
            </a:r>
            <a:r>
              <a:rPr lang="en-US" sz="4000" b="1" dirty="0"/>
              <a:t> the connective.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49D1E4-C26F-53E0-066E-67BD6EF6F7DF}"/>
              </a:ext>
            </a:extLst>
          </p:cNvPr>
          <p:cNvSpPr txBox="1"/>
          <p:nvPr/>
        </p:nvSpPr>
        <p:spPr>
          <a:xfrm>
            <a:off x="457204" y="398209"/>
            <a:ext cx="4188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7 . ANSWER : A  - I sent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FEBB5-21A3-CAF3-AB9F-FA8467EB2E24}"/>
              </a:ext>
            </a:extLst>
          </p:cNvPr>
          <p:cNvSpPr txBox="1"/>
          <p:nvPr/>
        </p:nvSpPr>
        <p:spPr>
          <a:xfrm>
            <a:off x="309720" y="1061885"/>
            <a:ext cx="10943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</a:rPr>
              <a:t> A past action with time should be expressed in simple past not present perfect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CA996-5E53-0D22-A91E-3AFC123BF0BE}"/>
              </a:ext>
            </a:extLst>
          </p:cNvPr>
          <p:cNvSpPr txBox="1"/>
          <p:nvPr/>
        </p:nvSpPr>
        <p:spPr>
          <a:xfrm>
            <a:off x="383459" y="2389239"/>
            <a:ext cx="940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8 .  ANSWER : A – did they have a car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10792-4624-2F81-35AB-D0EF8ABCA70B}"/>
              </a:ext>
            </a:extLst>
          </p:cNvPr>
          <p:cNvSpPr txBox="1"/>
          <p:nvPr/>
        </p:nvSpPr>
        <p:spPr>
          <a:xfrm>
            <a:off x="2684206" y="3097167"/>
            <a:ext cx="727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The verbs that cannot be with ING form  :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3D963-AF20-7E05-BE58-2EB788E94B36}"/>
              </a:ext>
            </a:extLst>
          </p:cNvPr>
          <p:cNvSpPr txBox="1"/>
          <p:nvPr/>
        </p:nvSpPr>
        <p:spPr>
          <a:xfrm>
            <a:off x="383460" y="3696690"/>
            <a:ext cx="11415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Possess , have , own , love , like , hate , feel , want , hear , sense , smell , sound , taste , believe , know , remember , understand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F49A1-B330-BE95-EB37-431EE1F3CA67}"/>
              </a:ext>
            </a:extLst>
          </p:cNvPr>
          <p:cNvSpPr txBox="1"/>
          <p:nvPr/>
        </p:nvSpPr>
        <p:spPr>
          <a:xfrm>
            <a:off x="368708" y="4873224"/>
            <a:ext cx="11159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HAVE….. cannot be with ING only in the sense of POSSESS ., in other senses like TAKE , RECEIVE , EXPERIENCE …we can use it with ING .</a:t>
            </a:r>
          </a:p>
        </p:txBody>
      </p:sp>
    </p:spTree>
    <p:extLst>
      <p:ext uri="{BB962C8B-B14F-4D97-AF65-F5344CB8AC3E}">
        <p14:creationId xmlns:p14="http://schemas.microsoft.com/office/powerpoint/2010/main" val="22829855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C91A6-10DE-1881-2E3F-3BFFD75A92DD}"/>
              </a:ext>
            </a:extLst>
          </p:cNvPr>
          <p:cNvSpPr txBox="1"/>
          <p:nvPr/>
        </p:nvSpPr>
        <p:spPr>
          <a:xfrm>
            <a:off x="300038" y="200022"/>
            <a:ext cx="672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4 . </a:t>
            </a:r>
            <a:r>
              <a:rPr lang="en-IN" sz="3600" dirty="0">
                <a:solidFill>
                  <a:srgbClr val="FF0000"/>
                </a:solidFill>
              </a:rPr>
              <a:t>ANSWER : C    </a:t>
            </a:r>
            <a:r>
              <a:rPr lang="en-IN" sz="3600" dirty="0"/>
              <a:t>( remove about  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7D50F-E543-3825-869F-05E8AC57F313}"/>
              </a:ext>
            </a:extLst>
          </p:cNvPr>
          <p:cNvSpPr txBox="1"/>
          <p:nvPr/>
        </p:nvSpPr>
        <p:spPr>
          <a:xfrm>
            <a:off x="900113" y="1071559"/>
            <a:ext cx="893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Discuss and describe do not take prepositions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06D81-9422-61D8-A4FF-CE379C95308D}"/>
              </a:ext>
            </a:extLst>
          </p:cNvPr>
          <p:cNvSpPr txBox="1"/>
          <p:nvPr/>
        </p:nvSpPr>
        <p:spPr>
          <a:xfrm>
            <a:off x="342897" y="1928802"/>
            <a:ext cx="7918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5 . </a:t>
            </a:r>
            <a:r>
              <a:rPr lang="en-IN" sz="3600" dirty="0">
                <a:solidFill>
                  <a:srgbClr val="FF0000"/>
                </a:solidFill>
              </a:rPr>
              <a:t>ANSWER : C    </a:t>
            </a:r>
            <a:r>
              <a:rPr lang="en-IN" sz="3600" dirty="0"/>
              <a:t>( any in place of either 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FB439-232D-9D41-FDBF-9C69CF869049}"/>
              </a:ext>
            </a:extLst>
          </p:cNvPr>
          <p:cNvSpPr txBox="1"/>
          <p:nvPr/>
        </p:nvSpPr>
        <p:spPr>
          <a:xfrm>
            <a:off x="236438" y="2986088"/>
            <a:ext cx="11695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70C0"/>
                </a:solidFill>
              </a:rPr>
              <a:t>Either and neither are used for </a:t>
            </a:r>
            <a:r>
              <a:rPr lang="en-IN" sz="3600" dirty="0">
                <a:solidFill>
                  <a:srgbClr val="FF0000"/>
                </a:solidFill>
              </a:rPr>
              <a:t>2</a:t>
            </a:r>
            <a:r>
              <a:rPr lang="en-IN" sz="3600" dirty="0">
                <a:solidFill>
                  <a:srgbClr val="0070C0"/>
                </a:solidFill>
              </a:rPr>
              <a:t> persons / things .</a:t>
            </a:r>
          </a:p>
          <a:p>
            <a:endParaRPr lang="en-IN" sz="3600" dirty="0">
              <a:solidFill>
                <a:srgbClr val="0070C0"/>
              </a:solidFill>
            </a:endParaRPr>
          </a:p>
          <a:p>
            <a:r>
              <a:rPr lang="en-IN" sz="3600" dirty="0">
                <a:solidFill>
                  <a:srgbClr val="0070C0"/>
                </a:solidFill>
              </a:rPr>
              <a:t>Any and none are used for </a:t>
            </a:r>
            <a:r>
              <a:rPr lang="en-IN" sz="3600" dirty="0">
                <a:solidFill>
                  <a:srgbClr val="FF0000"/>
                </a:solidFill>
              </a:rPr>
              <a:t>3</a:t>
            </a:r>
            <a:r>
              <a:rPr lang="en-IN" sz="3600" dirty="0">
                <a:solidFill>
                  <a:srgbClr val="0070C0"/>
                </a:solidFill>
              </a:rPr>
              <a:t> or more than 3 persons . Things .</a:t>
            </a:r>
          </a:p>
        </p:txBody>
      </p:sp>
    </p:spTree>
    <p:extLst>
      <p:ext uri="{BB962C8B-B14F-4D97-AF65-F5344CB8AC3E}">
        <p14:creationId xmlns:p14="http://schemas.microsoft.com/office/powerpoint/2010/main" val="23158063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FBB3A-0842-9875-F0FE-C40BACFBDAA3}"/>
              </a:ext>
            </a:extLst>
          </p:cNvPr>
          <p:cNvSpPr txBox="1"/>
          <p:nvPr/>
        </p:nvSpPr>
        <p:spPr>
          <a:xfrm>
            <a:off x="131615" y="221665"/>
            <a:ext cx="807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6 . </a:t>
            </a:r>
            <a:r>
              <a:rPr lang="en-IN" sz="3600" dirty="0">
                <a:solidFill>
                  <a:srgbClr val="FF0000"/>
                </a:solidFill>
              </a:rPr>
              <a:t>ANSWER : A    </a:t>
            </a:r>
            <a:r>
              <a:rPr lang="en-IN" sz="3600" dirty="0"/>
              <a:t>( they have been living 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8DB6F-ABB2-7999-991B-2CAB91CBA894}"/>
              </a:ext>
            </a:extLst>
          </p:cNvPr>
          <p:cNvSpPr txBox="1"/>
          <p:nvPr/>
        </p:nvSpPr>
        <p:spPr>
          <a:xfrm>
            <a:off x="623453" y="900543"/>
            <a:ext cx="9712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Since they were married indicates time is given importance , so we need to use </a:t>
            </a:r>
            <a:r>
              <a:rPr lang="en-IN" sz="3600" dirty="0">
                <a:solidFill>
                  <a:srgbClr val="FF0000"/>
                </a:solidFill>
              </a:rPr>
              <a:t>present perfect continuous tense </a:t>
            </a:r>
            <a:r>
              <a:rPr lang="en-IN" sz="36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EB4BB-27E0-1905-DF11-3B8B4A89D79F}"/>
              </a:ext>
            </a:extLst>
          </p:cNvPr>
          <p:cNvSpPr txBox="1"/>
          <p:nvPr/>
        </p:nvSpPr>
        <p:spPr>
          <a:xfrm>
            <a:off x="277089" y="2673919"/>
            <a:ext cx="817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7 . </a:t>
            </a:r>
            <a:r>
              <a:rPr lang="en-IN" sz="3600" dirty="0">
                <a:solidFill>
                  <a:srgbClr val="FF0000"/>
                </a:solidFill>
              </a:rPr>
              <a:t>ANSWER : B   </a:t>
            </a:r>
            <a:r>
              <a:rPr lang="en-IN" sz="3600" dirty="0"/>
              <a:t>( how old you were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A9CA8-A4A4-90AF-EB3B-A7EFAACE2C95}"/>
              </a:ext>
            </a:extLst>
          </p:cNvPr>
          <p:cNvSpPr txBox="1"/>
          <p:nvPr/>
        </p:nvSpPr>
        <p:spPr>
          <a:xfrm>
            <a:off x="789703" y="3325077"/>
            <a:ext cx="906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We use verb </a:t>
            </a:r>
            <a:r>
              <a:rPr lang="en-IN" sz="3600" dirty="0">
                <a:solidFill>
                  <a:srgbClr val="FF0000"/>
                </a:solidFill>
              </a:rPr>
              <a:t>before</a:t>
            </a:r>
            <a:r>
              <a:rPr lang="en-IN" sz="3600" dirty="0"/>
              <a:t> subject in direct question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0AF2E-872B-34CB-944C-7D4A05E7DCA2}"/>
              </a:ext>
            </a:extLst>
          </p:cNvPr>
          <p:cNvSpPr txBox="1"/>
          <p:nvPr/>
        </p:nvSpPr>
        <p:spPr>
          <a:xfrm>
            <a:off x="955963" y="4010573"/>
            <a:ext cx="584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Ex : what </a:t>
            </a:r>
            <a:r>
              <a:rPr lang="en-IN" sz="4000" dirty="0">
                <a:solidFill>
                  <a:srgbClr val="FF0000"/>
                </a:solidFill>
              </a:rPr>
              <a:t>is</a:t>
            </a:r>
            <a:r>
              <a:rPr lang="en-IN" sz="4000" dirty="0"/>
              <a:t> your name 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A1BA2-40B7-C160-0662-3FF76BFFFFD1}"/>
              </a:ext>
            </a:extLst>
          </p:cNvPr>
          <p:cNvSpPr txBox="1"/>
          <p:nvPr/>
        </p:nvSpPr>
        <p:spPr>
          <a:xfrm>
            <a:off x="720437" y="4746169"/>
            <a:ext cx="906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We use verb </a:t>
            </a:r>
            <a:r>
              <a:rPr lang="en-IN" sz="3600" dirty="0">
                <a:solidFill>
                  <a:srgbClr val="002060"/>
                </a:solidFill>
              </a:rPr>
              <a:t>after</a:t>
            </a:r>
            <a:r>
              <a:rPr lang="en-IN" sz="3600" dirty="0"/>
              <a:t> subject in indirect question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FA543-9EE2-35EF-B006-A85FF1B4B821}"/>
              </a:ext>
            </a:extLst>
          </p:cNvPr>
          <p:cNvSpPr txBox="1"/>
          <p:nvPr/>
        </p:nvSpPr>
        <p:spPr>
          <a:xfrm>
            <a:off x="1814944" y="5514107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May I know what your name </a:t>
            </a:r>
            <a:r>
              <a:rPr lang="en-IN" sz="3600" dirty="0">
                <a:solidFill>
                  <a:srgbClr val="002060"/>
                </a:solidFill>
              </a:rPr>
              <a:t>is</a:t>
            </a:r>
            <a:r>
              <a:rPr lang="en-IN" sz="3600" dirty="0"/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6F238-C154-BB12-D92D-B0D3451A5691}"/>
              </a:ext>
            </a:extLst>
          </p:cNvPr>
          <p:cNvSpPr txBox="1"/>
          <p:nvPr/>
        </p:nvSpPr>
        <p:spPr>
          <a:xfrm flipH="1">
            <a:off x="955960" y="547254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Ex :</a:t>
            </a:r>
          </a:p>
        </p:txBody>
      </p:sp>
    </p:spTree>
    <p:extLst>
      <p:ext uri="{BB962C8B-B14F-4D97-AF65-F5344CB8AC3E}">
        <p14:creationId xmlns:p14="http://schemas.microsoft.com/office/powerpoint/2010/main" val="2957117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0EF3E-2776-38A1-C07E-9E8464F6B4F4}"/>
              </a:ext>
            </a:extLst>
          </p:cNvPr>
          <p:cNvSpPr txBox="1"/>
          <p:nvPr/>
        </p:nvSpPr>
        <p:spPr>
          <a:xfrm>
            <a:off x="138542" y="249380"/>
            <a:ext cx="716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8 .  </a:t>
            </a:r>
            <a:r>
              <a:rPr lang="en-IN" sz="3600" dirty="0">
                <a:solidFill>
                  <a:srgbClr val="FF0000"/>
                </a:solidFill>
              </a:rPr>
              <a:t>ANSWE R : A    </a:t>
            </a:r>
            <a:r>
              <a:rPr lang="en-IN" sz="3600" dirty="0"/>
              <a:t>( has turned up  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D44BD-B4CD-ADFE-C95A-9CA94E5D9567}"/>
              </a:ext>
            </a:extLst>
          </p:cNvPr>
          <p:cNvSpPr txBox="1"/>
          <p:nvPr/>
        </p:nvSpPr>
        <p:spPr>
          <a:xfrm>
            <a:off x="734291" y="997522"/>
            <a:ext cx="724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None takes a singular a singular verb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73D0D-7828-07D7-18F7-723FFB0B9AA6}"/>
              </a:ext>
            </a:extLst>
          </p:cNvPr>
          <p:cNvSpPr txBox="1"/>
          <p:nvPr/>
        </p:nvSpPr>
        <p:spPr>
          <a:xfrm>
            <a:off x="193962" y="185650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9 . </a:t>
            </a:r>
            <a:r>
              <a:rPr lang="en-IN" sz="3600" dirty="0">
                <a:solidFill>
                  <a:srgbClr val="FF0000"/>
                </a:solidFill>
              </a:rPr>
              <a:t>ANSWER : C  </a:t>
            </a:r>
            <a:r>
              <a:rPr lang="en-IN" sz="3600" dirty="0"/>
              <a:t>( she was weeping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AF2A9-298C-7C98-6551-DAC0AFE066EB}"/>
              </a:ext>
            </a:extLst>
          </p:cNvPr>
          <p:cNvSpPr txBox="1"/>
          <p:nvPr/>
        </p:nvSpPr>
        <p:spPr>
          <a:xfrm>
            <a:off x="498753" y="2618506"/>
            <a:ext cx="1165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FF0000"/>
                </a:solidFill>
              </a:rPr>
              <a:t>“ WHEN “</a:t>
            </a:r>
            <a:r>
              <a:rPr lang="en-IN" sz="3600" dirty="0"/>
              <a:t> is used as connective not as an interrogative word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48A39-2C3B-5A30-4834-EE95105712A6}"/>
              </a:ext>
            </a:extLst>
          </p:cNvPr>
          <p:cNvSpPr txBox="1"/>
          <p:nvPr/>
        </p:nvSpPr>
        <p:spPr>
          <a:xfrm>
            <a:off x="207814" y="3449776"/>
            <a:ext cx="1040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10 . </a:t>
            </a:r>
            <a:r>
              <a:rPr lang="en-IN" sz="3600" dirty="0">
                <a:solidFill>
                  <a:srgbClr val="FF0000"/>
                </a:solidFill>
              </a:rPr>
              <a:t>ANSWER : B    </a:t>
            </a:r>
            <a:r>
              <a:rPr lang="en-IN" sz="3600" dirty="0"/>
              <a:t>( either sufficient or enough  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BE241-CA7F-A149-F0BD-1722EA311444}"/>
              </a:ext>
            </a:extLst>
          </p:cNvPr>
          <p:cNvSpPr txBox="1"/>
          <p:nvPr/>
        </p:nvSpPr>
        <p:spPr>
          <a:xfrm>
            <a:off x="1995058" y="4391892"/>
            <a:ext cx="7051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We can not use two words which give the same meaning 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01C2CC2-3561-9A8D-A33D-F49176D3F6CC}"/>
              </a:ext>
            </a:extLst>
          </p:cNvPr>
          <p:cNvSpPr/>
          <p:nvPr/>
        </p:nvSpPr>
        <p:spPr>
          <a:xfrm>
            <a:off x="706584" y="4641269"/>
            <a:ext cx="1136072" cy="277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6850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F7344-8707-D005-1964-0E0D816DC2A9}"/>
              </a:ext>
            </a:extLst>
          </p:cNvPr>
          <p:cNvSpPr txBox="1"/>
          <p:nvPr/>
        </p:nvSpPr>
        <p:spPr>
          <a:xfrm>
            <a:off x="138543" y="263231"/>
            <a:ext cx="1079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11 . </a:t>
            </a:r>
            <a:r>
              <a:rPr lang="en-IN" sz="3600" dirty="0">
                <a:solidFill>
                  <a:srgbClr val="FF0000"/>
                </a:solidFill>
              </a:rPr>
              <a:t>ANSWER : C    </a:t>
            </a:r>
            <a:r>
              <a:rPr lang="en-IN" sz="3600" dirty="0"/>
              <a:t>( himself / herself in place of oneself 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7A71D-8DCB-D581-5784-B6E36ED2FC9D}"/>
              </a:ext>
            </a:extLst>
          </p:cNvPr>
          <p:cNvSpPr txBox="1"/>
          <p:nvPr/>
        </p:nvSpPr>
        <p:spPr>
          <a:xfrm>
            <a:off x="914397" y="1094506"/>
            <a:ext cx="10792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Oneself is correct if the subject is ONE but the subject here is EACH … so we need to use himself or herself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048B8-9817-154E-B013-03B94828E339}"/>
              </a:ext>
            </a:extLst>
          </p:cNvPr>
          <p:cNvSpPr txBox="1"/>
          <p:nvPr/>
        </p:nvSpPr>
        <p:spPr>
          <a:xfrm>
            <a:off x="318654" y="3429000"/>
            <a:ext cx="854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12 . </a:t>
            </a:r>
            <a:r>
              <a:rPr lang="en-IN" sz="3600" dirty="0">
                <a:solidFill>
                  <a:srgbClr val="FF0000"/>
                </a:solidFill>
              </a:rPr>
              <a:t>ANSWER : A  </a:t>
            </a:r>
            <a:r>
              <a:rPr lang="en-IN" sz="3600" dirty="0"/>
              <a:t>( if the police had worked 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0C947-91F9-AB40-E32E-559C6A3D2949}"/>
              </a:ext>
            </a:extLst>
          </p:cNvPr>
          <p:cNvSpPr txBox="1"/>
          <p:nvPr/>
        </p:nvSpPr>
        <p:spPr>
          <a:xfrm>
            <a:off x="1579417" y="4322613"/>
            <a:ext cx="6192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Type 3 conditional</a:t>
            </a:r>
          </a:p>
        </p:txBody>
      </p:sp>
    </p:spTree>
    <p:extLst>
      <p:ext uri="{BB962C8B-B14F-4D97-AF65-F5344CB8AC3E}">
        <p14:creationId xmlns:p14="http://schemas.microsoft.com/office/powerpoint/2010/main" val="38362668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805935"/>
            <a:ext cx="861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If + sub + had +  V3 + Object </a:t>
            </a:r>
            <a:r>
              <a:rPr lang="en-US" sz="4000" b="1" dirty="0">
                <a:sym typeface="Wingdings" pitchFamily="2" charset="2"/>
              </a:rPr>
              <a:t></a:t>
            </a:r>
            <a:r>
              <a:rPr lang="en-US" sz="4000" b="1" dirty="0"/>
              <a:t> </a:t>
            </a:r>
          </a:p>
          <a:p>
            <a:r>
              <a:rPr lang="en-US" sz="4000" b="1" dirty="0"/>
              <a:t> sub + would  / should / could / might  + have + V3 + Object</a:t>
            </a:r>
            <a:r>
              <a:rPr lang="en-US" sz="2800" b="1" dirty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015735"/>
            <a:ext cx="8180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If I had taken coaching , I would have got good marks</a:t>
            </a:r>
            <a:r>
              <a:rPr lang="en-US" sz="3200" b="1" dirty="0"/>
              <a:t>.</a:t>
            </a:r>
          </a:p>
        </p:txBody>
      </p:sp>
      <p:sp>
        <p:nvSpPr>
          <p:cNvPr id="6" name="Frame 5"/>
          <p:cNvSpPr/>
          <p:nvPr/>
        </p:nvSpPr>
        <p:spPr>
          <a:xfrm>
            <a:off x="1981200" y="2863334"/>
            <a:ext cx="8382000" cy="914400"/>
          </a:xfrm>
          <a:prstGeom prst="frame">
            <a:avLst>
              <a:gd name="adj1" fmla="val 9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8616" y="3930135"/>
            <a:ext cx="5573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00B0F0"/>
                </a:solidFill>
              </a:rPr>
              <a:t>PAST</a:t>
            </a:r>
            <a:r>
              <a:rPr lang="en-IN" sz="4400" dirty="0"/>
              <a:t>                            </a:t>
            </a:r>
            <a:r>
              <a:rPr lang="en-IN" sz="4400" dirty="0">
                <a:solidFill>
                  <a:srgbClr val="00B0F0"/>
                </a:solidFill>
              </a:rPr>
              <a:t>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0B6D8-D4BC-488D-BB96-6F7BE822A4C4}"/>
              </a:ext>
            </a:extLst>
          </p:cNvPr>
          <p:cNvSpPr txBox="1"/>
          <p:nvPr/>
        </p:nvSpPr>
        <p:spPr>
          <a:xfrm>
            <a:off x="4797248" y="152401"/>
            <a:ext cx="129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TYPE 3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D9C79-EDB2-9162-5409-7EAB59EB0936}"/>
              </a:ext>
            </a:extLst>
          </p:cNvPr>
          <p:cNvSpPr txBox="1"/>
          <p:nvPr/>
        </p:nvSpPr>
        <p:spPr>
          <a:xfrm>
            <a:off x="235527" y="290940"/>
            <a:ext cx="5809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13 . </a:t>
            </a:r>
            <a:r>
              <a:rPr lang="en-IN" sz="3600" dirty="0">
                <a:solidFill>
                  <a:srgbClr val="FF0000"/>
                </a:solidFill>
              </a:rPr>
              <a:t>ANSWER : A  </a:t>
            </a:r>
            <a:r>
              <a:rPr lang="en-IN" sz="3600" dirty="0"/>
              <a:t>( I saw him 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FCF2D-D58C-BEA1-0F7F-AF0F2CF6E5A5}"/>
              </a:ext>
            </a:extLst>
          </p:cNvPr>
          <p:cNvSpPr txBox="1"/>
          <p:nvPr/>
        </p:nvSpPr>
        <p:spPr>
          <a:xfrm>
            <a:off x="1122217" y="1052942"/>
            <a:ext cx="10183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A past action with time should be expressed in simple past tense not present perfect tense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F400A-787E-B8AD-E306-0BBD5FEB268F}"/>
              </a:ext>
            </a:extLst>
          </p:cNvPr>
          <p:cNvSpPr txBox="1"/>
          <p:nvPr/>
        </p:nvSpPr>
        <p:spPr>
          <a:xfrm>
            <a:off x="387927" y="3422069"/>
            <a:ext cx="7764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14 . </a:t>
            </a:r>
            <a:r>
              <a:rPr lang="en-IN" sz="3600" dirty="0">
                <a:solidFill>
                  <a:srgbClr val="FF0000"/>
                </a:solidFill>
              </a:rPr>
              <a:t>ANSWER : A </a:t>
            </a:r>
            <a:r>
              <a:rPr lang="en-IN" sz="3600" dirty="0"/>
              <a:t>( charged with murder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42FC2-6A8C-876F-3DC4-0A1CE810F0CF}"/>
              </a:ext>
            </a:extLst>
          </p:cNvPr>
          <p:cNvSpPr txBox="1"/>
          <p:nvPr/>
        </p:nvSpPr>
        <p:spPr>
          <a:xfrm>
            <a:off x="1122215" y="4502727"/>
            <a:ext cx="870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Accuse takes of but charge takes </a:t>
            </a:r>
            <a:r>
              <a:rPr lang="en-IN" sz="4000" dirty="0">
                <a:solidFill>
                  <a:srgbClr val="7030A0"/>
                </a:solidFill>
              </a:rPr>
              <a:t>with</a:t>
            </a:r>
            <a:r>
              <a:rPr lang="en-IN" sz="40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5658745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233074-48D7-9BBB-2E5F-EF92A77253DD}"/>
              </a:ext>
            </a:extLst>
          </p:cNvPr>
          <p:cNvSpPr txBox="1"/>
          <p:nvPr/>
        </p:nvSpPr>
        <p:spPr>
          <a:xfrm>
            <a:off x="263236" y="249378"/>
            <a:ext cx="538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15 . </a:t>
            </a:r>
            <a:r>
              <a:rPr lang="en-IN" sz="3600" dirty="0">
                <a:solidFill>
                  <a:srgbClr val="FF0000"/>
                </a:solidFill>
              </a:rPr>
              <a:t>ANSWER : D </a:t>
            </a:r>
            <a:r>
              <a:rPr lang="en-IN" sz="3600" dirty="0"/>
              <a:t>( no error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80220-AEEE-BA1B-13E3-1467B09F6E33}"/>
              </a:ext>
            </a:extLst>
          </p:cNvPr>
          <p:cNvSpPr txBox="1"/>
          <p:nvPr/>
        </p:nvSpPr>
        <p:spPr>
          <a:xfrm>
            <a:off x="193965" y="1108364"/>
            <a:ext cx="901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16 . </a:t>
            </a:r>
            <a:r>
              <a:rPr lang="en-IN" sz="3600" dirty="0">
                <a:solidFill>
                  <a:srgbClr val="FF0000"/>
                </a:solidFill>
              </a:rPr>
              <a:t>ANSWER : A   </a:t>
            </a:r>
            <a:r>
              <a:rPr lang="en-IN" sz="3600" dirty="0"/>
              <a:t>( use either suppose or if 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CC158-2CF1-5E97-09AA-57D24E790274}"/>
              </a:ext>
            </a:extLst>
          </p:cNvPr>
          <p:cNvSpPr txBox="1"/>
          <p:nvPr/>
        </p:nvSpPr>
        <p:spPr>
          <a:xfrm>
            <a:off x="1025236" y="1925780"/>
            <a:ext cx="9019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We cannot use two words that have the same meaning together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3859C-BB04-C66A-E459-3F1ABB14C428}"/>
              </a:ext>
            </a:extLst>
          </p:cNvPr>
          <p:cNvSpPr txBox="1"/>
          <p:nvPr/>
        </p:nvSpPr>
        <p:spPr>
          <a:xfrm>
            <a:off x="263236" y="3318160"/>
            <a:ext cx="631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17 . </a:t>
            </a:r>
            <a:r>
              <a:rPr lang="en-IN" sz="3600" dirty="0">
                <a:solidFill>
                  <a:srgbClr val="FF0000"/>
                </a:solidFill>
              </a:rPr>
              <a:t>ANSWER : C  </a:t>
            </a:r>
            <a:r>
              <a:rPr lang="en-IN" sz="3600" dirty="0"/>
              <a:t>( protecting it 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8296D-30A9-F439-8DD7-77245D8F4165}"/>
              </a:ext>
            </a:extLst>
          </p:cNvPr>
          <p:cNvSpPr txBox="1"/>
          <p:nvPr/>
        </p:nvSpPr>
        <p:spPr>
          <a:xfrm>
            <a:off x="1025234" y="4142503"/>
            <a:ext cx="1014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For a singular  noun called </a:t>
            </a:r>
            <a:r>
              <a:rPr lang="en-IN" sz="3600" dirty="0">
                <a:solidFill>
                  <a:srgbClr val="002060"/>
                </a:solidFill>
              </a:rPr>
              <a:t>NATION</a:t>
            </a:r>
            <a:r>
              <a:rPr lang="en-IN" sz="3600" dirty="0"/>
              <a:t> , we need a singular pronoun </a:t>
            </a:r>
            <a:r>
              <a:rPr lang="en-IN" sz="3600" dirty="0">
                <a:solidFill>
                  <a:srgbClr val="002060"/>
                </a:solidFill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9695618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52994-6214-7570-2A5F-060BDE73E5F5}"/>
              </a:ext>
            </a:extLst>
          </p:cNvPr>
          <p:cNvSpPr txBox="1"/>
          <p:nvPr/>
        </p:nvSpPr>
        <p:spPr>
          <a:xfrm>
            <a:off x="235523" y="304795"/>
            <a:ext cx="738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18 . </a:t>
            </a:r>
            <a:r>
              <a:rPr lang="en-IN" sz="3600" dirty="0">
                <a:solidFill>
                  <a:srgbClr val="FF0000"/>
                </a:solidFill>
              </a:rPr>
              <a:t>ANSWER :  B  </a:t>
            </a:r>
            <a:r>
              <a:rPr lang="en-IN" sz="3600" dirty="0"/>
              <a:t>( what he is doing )</a:t>
            </a:r>
          </a:p>
        </p:txBody>
      </p:sp>
    </p:spTree>
    <p:extLst>
      <p:ext uri="{BB962C8B-B14F-4D97-AF65-F5344CB8AC3E}">
        <p14:creationId xmlns:p14="http://schemas.microsoft.com/office/powerpoint/2010/main" val="40103282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581" y="2639284"/>
            <a:ext cx="999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/>
              <a:t>What is he doing ? ( question 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71" y="3782284"/>
            <a:ext cx="11502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/>
              <a:t>I do not know </a:t>
            </a:r>
            <a:r>
              <a:rPr lang="en-IN" sz="4800" dirty="0">
                <a:solidFill>
                  <a:srgbClr val="00B050"/>
                </a:solidFill>
              </a:rPr>
              <a:t>what</a:t>
            </a:r>
            <a:r>
              <a:rPr lang="en-IN" sz="4800" dirty="0"/>
              <a:t> he is doing . ( statement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94B5C-748D-5FBB-E9A3-CDE3DCA8686C}"/>
              </a:ext>
            </a:extLst>
          </p:cNvPr>
          <p:cNvSpPr txBox="1"/>
          <p:nvPr/>
        </p:nvSpPr>
        <p:spPr>
          <a:xfrm>
            <a:off x="235523" y="304795"/>
            <a:ext cx="738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18 . </a:t>
            </a:r>
            <a:r>
              <a:rPr lang="en-IN" sz="3600" dirty="0">
                <a:solidFill>
                  <a:srgbClr val="FF0000"/>
                </a:solidFill>
              </a:rPr>
              <a:t>ANSWER :  B  </a:t>
            </a:r>
            <a:r>
              <a:rPr lang="en-IN" sz="3600" dirty="0"/>
              <a:t>( what he is doing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DEE71-EE82-EB46-95AB-1D23AE9B3DA3}"/>
              </a:ext>
            </a:extLst>
          </p:cNvPr>
          <p:cNvSpPr txBox="1"/>
          <p:nvPr/>
        </p:nvSpPr>
        <p:spPr>
          <a:xfrm>
            <a:off x="775854" y="1108361"/>
            <a:ext cx="10557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‘ What ‘ </a:t>
            </a:r>
            <a:r>
              <a:rPr lang="en-IN" sz="4400" dirty="0"/>
              <a:t>is used as a connective here . not as     an  interrogative word .</a:t>
            </a:r>
          </a:p>
        </p:txBody>
      </p:sp>
    </p:spTree>
    <p:extLst>
      <p:ext uri="{BB962C8B-B14F-4D97-AF65-F5344CB8AC3E}">
        <p14:creationId xmlns:p14="http://schemas.microsoft.com/office/powerpoint/2010/main" val="27016787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321" y="1295397"/>
            <a:ext cx="106887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      No article is used before the places</a:t>
            </a:r>
          </a:p>
          <a:p>
            <a:pPr marL="742950" indent="-742950"/>
            <a:r>
              <a:rPr lang="en-US" sz="4000" dirty="0"/>
              <a:t>       like School, College, Hospital, prison ,  Church , masjid , Temple , bed  etc . </a:t>
            </a:r>
            <a:endParaRPr lang="en-US" sz="4400" dirty="0"/>
          </a:p>
          <a:p>
            <a:r>
              <a:rPr lang="en-US" sz="4000" dirty="0"/>
              <a:t>       </a:t>
            </a:r>
            <a:r>
              <a:rPr lang="en-US" sz="4000" b="1" dirty="0"/>
              <a:t>When they are used for primary </a:t>
            </a:r>
          </a:p>
          <a:p>
            <a:r>
              <a:rPr lang="en-US" sz="4000" b="1" dirty="0"/>
              <a:t>       purpose.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CC213-033A-ED3F-3E21-1973BE3F09AD}"/>
              </a:ext>
            </a:extLst>
          </p:cNvPr>
          <p:cNvSpPr txBox="1"/>
          <p:nvPr/>
        </p:nvSpPr>
        <p:spPr>
          <a:xfrm>
            <a:off x="304800" y="332505"/>
            <a:ext cx="843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19 .  </a:t>
            </a:r>
            <a:r>
              <a:rPr lang="en-IN" sz="3600" dirty="0">
                <a:solidFill>
                  <a:srgbClr val="FF0000"/>
                </a:solidFill>
              </a:rPr>
              <a:t>ANSWER : C  </a:t>
            </a:r>
            <a:r>
              <a:rPr lang="en-IN" sz="3600" dirty="0"/>
              <a:t>( remove </a:t>
            </a:r>
            <a:r>
              <a:rPr lang="en-IN" sz="3600" dirty="0">
                <a:solidFill>
                  <a:srgbClr val="00B050"/>
                </a:solidFill>
              </a:rPr>
              <a:t>THE</a:t>
            </a:r>
            <a:r>
              <a:rPr lang="en-IN" sz="3600" dirty="0"/>
              <a:t> before bed )</a:t>
            </a:r>
          </a:p>
        </p:txBody>
      </p:sp>
    </p:spTree>
    <p:extLst>
      <p:ext uri="{BB962C8B-B14F-4D97-AF65-F5344CB8AC3E}">
        <p14:creationId xmlns:p14="http://schemas.microsoft.com/office/powerpoint/2010/main" val="69179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BAC3F-BEB6-87E7-A231-B8DA2A92FBE1}"/>
              </a:ext>
            </a:extLst>
          </p:cNvPr>
          <p:cNvSpPr txBox="1"/>
          <p:nvPr/>
        </p:nvSpPr>
        <p:spPr>
          <a:xfrm>
            <a:off x="942974" y="685800"/>
            <a:ext cx="861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EX : he is having a lot of money ( possess )    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397A9603-53D8-153A-0162-3078537F6321}"/>
              </a:ext>
            </a:extLst>
          </p:cNvPr>
          <p:cNvSpPr/>
          <p:nvPr/>
        </p:nvSpPr>
        <p:spPr>
          <a:xfrm>
            <a:off x="8815383" y="668125"/>
            <a:ext cx="900117" cy="646331"/>
          </a:xfrm>
          <a:prstGeom prst="mathMultiply">
            <a:avLst>
              <a:gd name="adj1" fmla="val 14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59E98-5AE7-A25D-FFC5-DDDED366CE4E}"/>
              </a:ext>
            </a:extLst>
          </p:cNvPr>
          <p:cNvSpPr txBox="1"/>
          <p:nvPr/>
        </p:nvSpPr>
        <p:spPr>
          <a:xfrm>
            <a:off x="1500184" y="1843099"/>
            <a:ext cx="692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He is having his books ( receive )  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3BCE88F2-4544-E77B-C94A-37DC667114A2}"/>
              </a:ext>
            </a:extLst>
          </p:cNvPr>
          <p:cNvSpPr/>
          <p:nvPr/>
        </p:nvSpPr>
        <p:spPr>
          <a:xfrm rot="18493696">
            <a:off x="7614663" y="1614816"/>
            <a:ext cx="1215586" cy="588525"/>
          </a:xfrm>
          <a:prstGeom prst="corner">
            <a:avLst>
              <a:gd name="adj1" fmla="val 20753"/>
              <a:gd name="adj2" fmla="val 23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26404-7CA1-C9C4-D6AF-0A103CD19E09}"/>
              </a:ext>
            </a:extLst>
          </p:cNvPr>
          <p:cNvSpPr txBox="1"/>
          <p:nvPr/>
        </p:nvSpPr>
        <p:spPr>
          <a:xfrm>
            <a:off x="842966" y="2757487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9 . ANSWER : C – driving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B2805-113E-1476-C639-92A2D0E55330}"/>
              </a:ext>
            </a:extLst>
          </p:cNvPr>
          <p:cNvSpPr txBox="1"/>
          <p:nvPr/>
        </p:nvSpPr>
        <p:spPr>
          <a:xfrm>
            <a:off x="500058" y="3700460"/>
            <a:ext cx="1112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7030A0"/>
                </a:solidFill>
              </a:rPr>
              <a:t>BE + USED TO </a:t>
            </a:r>
            <a:r>
              <a:rPr lang="en-IN" sz="4000" dirty="0"/>
              <a:t>AND </a:t>
            </a:r>
            <a:r>
              <a:rPr lang="en-IN" sz="4000" dirty="0">
                <a:solidFill>
                  <a:srgbClr val="7030A0"/>
                </a:solidFill>
              </a:rPr>
              <a:t>GET + USED TO </a:t>
            </a:r>
            <a:r>
              <a:rPr lang="en-IN" sz="4000" dirty="0"/>
              <a:t>TAKE GERUND ( VERB 4</a:t>
            </a:r>
            <a:r>
              <a:rPr lang="en-IN" sz="4000" baseline="30000" dirty="0"/>
              <a:t>TH</a:t>
            </a:r>
            <a:r>
              <a:rPr lang="en-IN" sz="4000" dirty="0"/>
              <a:t> FORM ) </a:t>
            </a:r>
          </a:p>
        </p:txBody>
      </p:sp>
    </p:spTree>
    <p:extLst>
      <p:ext uri="{BB962C8B-B14F-4D97-AF65-F5344CB8AC3E}">
        <p14:creationId xmlns:p14="http://schemas.microsoft.com/office/powerpoint/2010/main" val="26935622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DA8312-8879-D827-988B-C59ECE173D12}"/>
              </a:ext>
            </a:extLst>
          </p:cNvPr>
          <p:cNvSpPr txBox="1"/>
          <p:nvPr/>
        </p:nvSpPr>
        <p:spPr>
          <a:xfrm>
            <a:off x="249381" y="512618"/>
            <a:ext cx="925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20 . </a:t>
            </a:r>
            <a:r>
              <a:rPr lang="en-IN" sz="4000" dirty="0">
                <a:solidFill>
                  <a:srgbClr val="FF0000"/>
                </a:solidFill>
              </a:rPr>
              <a:t>ANSWER :  C    </a:t>
            </a:r>
            <a:r>
              <a:rPr lang="en-IN" sz="4000" dirty="0"/>
              <a:t>( called into question 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05BAD-2E36-4894-7D3C-5B8090BE60F9}"/>
              </a:ext>
            </a:extLst>
          </p:cNvPr>
          <p:cNvSpPr txBox="1"/>
          <p:nvPr/>
        </p:nvSpPr>
        <p:spPr>
          <a:xfrm>
            <a:off x="1149927" y="1662550"/>
            <a:ext cx="8101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Call into question : to suspect / doubt </a:t>
            </a:r>
          </a:p>
        </p:txBody>
      </p:sp>
    </p:spTree>
    <p:extLst>
      <p:ext uri="{BB962C8B-B14F-4D97-AF65-F5344CB8AC3E}">
        <p14:creationId xmlns:p14="http://schemas.microsoft.com/office/powerpoint/2010/main" val="9707858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7584C-D618-27AD-178B-4FC99AE1086F}"/>
              </a:ext>
            </a:extLst>
          </p:cNvPr>
          <p:cNvSpPr txBox="1"/>
          <p:nvPr/>
        </p:nvSpPr>
        <p:spPr>
          <a:xfrm>
            <a:off x="3788404" y="1607127"/>
            <a:ext cx="4614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dirty="0">
                <a:solidFill>
                  <a:srgbClr val="FF0000"/>
                </a:solidFill>
              </a:rPr>
              <a:t>VOCABULARY </a:t>
            </a:r>
          </a:p>
        </p:txBody>
      </p:sp>
    </p:spTree>
    <p:extLst>
      <p:ext uri="{BB962C8B-B14F-4D97-AF65-F5344CB8AC3E}">
        <p14:creationId xmlns:p14="http://schemas.microsoft.com/office/powerpoint/2010/main" val="34508942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C84FFE-526C-82B4-E92B-496DE2DB195F}"/>
              </a:ext>
            </a:extLst>
          </p:cNvPr>
          <p:cNvSpPr txBox="1"/>
          <p:nvPr/>
        </p:nvSpPr>
        <p:spPr>
          <a:xfrm>
            <a:off x="124665" y="124688"/>
            <a:ext cx="2989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SYNONYMS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3069D-7C29-55E4-6325-784314E325C0}"/>
              </a:ext>
            </a:extLst>
          </p:cNvPr>
          <p:cNvSpPr txBox="1"/>
          <p:nvPr/>
        </p:nvSpPr>
        <p:spPr>
          <a:xfrm>
            <a:off x="6529641" y="124691"/>
            <a:ext cx="4844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PRACTICE EXERCISE 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30DBD-F39C-B1F9-E233-21F7FBFAF2C0}"/>
              </a:ext>
            </a:extLst>
          </p:cNvPr>
          <p:cNvSpPr txBox="1"/>
          <p:nvPr/>
        </p:nvSpPr>
        <p:spPr>
          <a:xfrm>
            <a:off x="211964" y="1371600"/>
            <a:ext cx="6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A9E3D-BFFF-D7A4-614D-2579530CB11B}"/>
              </a:ext>
            </a:extLst>
          </p:cNvPr>
          <p:cNvSpPr txBox="1"/>
          <p:nvPr/>
        </p:nvSpPr>
        <p:spPr>
          <a:xfrm>
            <a:off x="96974" y="1122219"/>
            <a:ext cx="439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 . ANSWER :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D557F-FB16-47F9-2762-28C1E10F9120}"/>
              </a:ext>
            </a:extLst>
          </p:cNvPr>
          <p:cNvSpPr txBox="1"/>
          <p:nvPr/>
        </p:nvSpPr>
        <p:spPr>
          <a:xfrm>
            <a:off x="748128" y="1773371"/>
            <a:ext cx="1023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Judicious = wise , thoughtful , clever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C02FB-FFDC-1B37-9553-4EC75D4E6788}"/>
              </a:ext>
            </a:extLst>
          </p:cNvPr>
          <p:cNvSpPr txBox="1"/>
          <p:nvPr/>
        </p:nvSpPr>
        <p:spPr>
          <a:xfrm>
            <a:off x="69271" y="2496561"/>
            <a:ext cx="358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 . ANSWER : C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6B0C5-6AB4-7282-BAF4-C5475AF4B276}"/>
              </a:ext>
            </a:extLst>
          </p:cNvPr>
          <p:cNvSpPr txBox="1"/>
          <p:nvPr/>
        </p:nvSpPr>
        <p:spPr>
          <a:xfrm>
            <a:off x="734285" y="3158826"/>
            <a:ext cx="5045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Transpired = happened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8C3A6F-0D87-0135-2BFF-769B84A7808B}"/>
              </a:ext>
            </a:extLst>
          </p:cNvPr>
          <p:cNvSpPr txBox="1"/>
          <p:nvPr/>
        </p:nvSpPr>
        <p:spPr>
          <a:xfrm>
            <a:off x="83108" y="3906960"/>
            <a:ext cx="303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 . ANSWER : B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3E1533-28E3-A2BB-ED49-27711239E05C}"/>
              </a:ext>
            </a:extLst>
          </p:cNvPr>
          <p:cNvSpPr txBox="1"/>
          <p:nvPr/>
        </p:nvSpPr>
        <p:spPr>
          <a:xfrm>
            <a:off x="152405" y="4655123"/>
            <a:ext cx="1176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002060"/>
                </a:solidFill>
              </a:rPr>
              <a:t>Obstinate = stubborn , inflexible , unyielding ( opposite of yielding 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AD098-4144-2847-A8FF-598F773AD491}"/>
              </a:ext>
            </a:extLst>
          </p:cNvPr>
          <p:cNvSpPr txBox="1"/>
          <p:nvPr/>
        </p:nvSpPr>
        <p:spPr>
          <a:xfrm>
            <a:off x="152405" y="5239898"/>
            <a:ext cx="297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4  ANSWER : B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47BCD-B6A9-8611-E831-79EEEAFA3C5C}"/>
              </a:ext>
            </a:extLst>
          </p:cNvPr>
          <p:cNvSpPr txBox="1"/>
          <p:nvPr/>
        </p:nvSpPr>
        <p:spPr>
          <a:xfrm>
            <a:off x="526473" y="5902033"/>
            <a:ext cx="863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Sundry = various , diverse , varied </a:t>
            </a:r>
          </a:p>
        </p:txBody>
      </p:sp>
    </p:spTree>
    <p:extLst>
      <p:ext uri="{BB962C8B-B14F-4D97-AF65-F5344CB8AC3E}">
        <p14:creationId xmlns:p14="http://schemas.microsoft.com/office/powerpoint/2010/main" val="16454729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5B964-121C-7992-575B-0C35DB22735E}"/>
              </a:ext>
            </a:extLst>
          </p:cNvPr>
          <p:cNvSpPr txBox="1"/>
          <p:nvPr/>
        </p:nvSpPr>
        <p:spPr>
          <a:xfrm>
            <a:off x="166255" y="235523"/>
            <a:ext cx="3431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5 . ANSWER : 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94A39-5106-04B5-E878-D01E2F2DDD73}"/>
              </a:ext>
            </a:extLst>
          </p:cNvPr>
          <p:cNvSpPr txBox="1"/>
          <p:nvPr/>
        </p:nvSpPr>
        <p:spPr>
          <a:xfrm>
            <a:off x="706578" y="872825"/>
            <a:ext cx="821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Menial  = unskilled , lowly .low-grade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392B5-1B0E-302E-7054-294E5AD3AAC7}"/>
              </a:ext>
            </a:extLst>
          </p:cNvPr>
          <p:cNvSpPr txBox="1"/>
          <p:nvPr/>
        </p:nvSpPr>
        <p:spPr>
          <a:xfrm>
            <a:off x="110834" y="1620980"/>
            <a:ext cx="4011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 . ANSWER : D   </a:t>
            </a:r>
            <a:endParaRPr lang="en-IN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13CB1-2819-EAEE-A70F-B7995E09F470}"/>
              </a:ext>
            </a:extLst>
          </p:cNvPr>
          <p:cNvSpPr txBox="1"/>
          <p:nvPr/>
        </p:nvSpPr>
        <p:spPr>
          <a:xfrm>
            <a:off x="706578" y="2576945"/>
            <a:ext cx="10238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IMPETUS = momentum ( something that makes a process happen / happen quickly. ) </a:t>
            </a:r>
            <a:endParaRPr lang="en-IN" sz="4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3F612-8C56-96DB-889D-E931A4591C5D}"/>
              </a:ext>
            </a:extLst>
          </p:cNvPr>
          <p:cNvSpPr txBox="1"/>
          <p:nvPr/>
        </p:nvSpPr>
        <p:spPr>
          <a:xfrm>
            <a:off x="249385" y="4100940"/>
            <a:ext cx="3409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7 . ANSWER : C </a:t>
            </a:r>
            <a:endParaRPr lang="en-IN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DFDF3-11CA-FB8E-3EBE-E51B6286D7D8}"/>
              </a:ext>
            </a:extLst>
          </p:cNvPr>
          <p:cNvSpPr txBox="1"/>
          <p:nvPr/>
        </p:nvSpPr>
        <p:spPr>
          <a:xfrm>
            <a:off x="872836" y="4946068"/>
            <a:ext cx="1034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Emulate : to imitate , follow , copy . </a:t>
            </a:r>
            <a:endParaRPr lang="en-IN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883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E03A8-3985-1DC0-76C8-3F4E799D4C0E}"/>
              </a:ext>
            </a:extLst>
          </p:cNvPr>
          <p:cNvSpPr txBox="1"/>
          <p:nvPr/>
        </p:nvSpPr>
        <p:spPr>
          <a:xfrm>
            <a:off x="235527" y="166249"/>
            <a:ext cx="3212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8 . ANSWER : A  </a:t>
            </a:r>
            <a:endParaRPr lang="en-I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68081-FB1D-F0FE-66DA-31220838AFEF}"/>
              </a:ext>
            </a:extLst>
          </p:cNvPr>
          <p:cNvSpPr txBox="1"/>
          <p:nvPr/>
        </p:nvSpPr>
        <p:spPr>
          <a:xfrm>
            <a:off x="651163" y="817408"/>
            <a:ext cx="1097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rgbClr val="002060"/>
                </a:solidFill>
              </a:rPr>
              <a:t>Sedentary : sitting , seated , deskbound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F6BEC-B201-85C1-BBEB-EDEDE448927E}"/>
              </a:ext>
            </a:extLst>
          </p:cNvPr>
          <p:cNvSpPr txBox="1"/>
          <p:nvPr/>
        </p:nvSpPr>
        <p:spPr>
          <a:xfrm>
            <a:off x="332507" y="1787235"/>
            <a:ext cx="422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9 . ANSWER : B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858A9-27DB-BDF8-EB0E-3571FA0524F5}"/>
              </a:ext>
            </a:extLst>
          </p:cNvPr>
          <p:cNvSpPr txBox="1"/>
          <p:nvPr/>
        </p:nvSpPr>
        <p:spPr>
          <a:xfrm>
            <a:off x="734287" y="2646215"/>
            <a:ext cx="9189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002060"/>
                </a:solidFill>
              </a:rPr>
              <a:t>Callous : insensitive , heartless , brutal 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A91DF-1C0F-7CCA-33A2-07699165AB71}"/>
              </a:ext>
            </a:extLst>
          </p:cNvPr>
          <p:cNvSpPr txBox="1"/>
          <p:nvPr/>
        </p:nvSpPr>
        <p:spPr>
          <a:xfrm>
            <a:off x="304797" y="3657589"/>
            <a:ext cx="334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10 . ANSWER : 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25BAF-FA49-AA28-3A4B-58328541FCE2}"/>
              </a:ext>
            </a:extLst>
          </p:cNvPr>
          <p:cNvSpPr txBox="1"/>
          <p:nvPr/>
        </p:nvSpPr>
        <p:spPr>
          <a:xfrm>
            <a:off x="942108" y="4393449"/>
            <a:ext cx="9767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002060"/>
                </a:solidFill>
              </a:rPr>
              <a:t>Annoyance , irritation , vexation .</a:t>
            </a:r>
          </a:p>
        </p:txBody>
      </p:sp>
    </p:spTree>
    <p:extLst>
      <p:ext uri="{BB962C8B-B14F-4D97-AF65-F5344CB8AC3E}">
        <p14:creationId xmlns:p14="http://schemas.microsoft.com/office/powerpoint/2010/main" val="4142599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37856-126E-9166-0FB8-3BC11CD93A81}"/>
              </a:ext>
            </a:extLst>
          </p:cNvPr>
          <p:cNvSpPr txBox="1"/>
          <p:nvPr/>
        </p:nvSpPr>
        <p:spPr>
          <a:xfrm>
            <a:off x="138535" y="235525"/>
            <a:ext cx="8811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                          PRACTICE EXERCISE - 2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FEDFC-924D-5200-7EEE-2CF90016878D}"/>
              </a:ext>
            </a:extLst>
          </p:cNvPr>
          <p:cNvSpPr txBox="1"/>
          <p:nvPr/>
        </p:nvSpPr>
        <p:spPr>
          <a:xfrm>
            <a:off x="263236" y="942108"/>
            <a:ext cx="4932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1 . ANSWER :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C0EE0-7EAF-DEAC-D141-90BEACA6B7DB}"/>
              </a:ext>
            </a:extLst>
          </p:cNvPr>
          <p:cNvSpPr txBox="1"/>
          <p:nvPr/>
        </p:nvSpPr>
        <p:spPr>
          <a:xfrm>
            <a:off x="761999" y="1704103"/>
            <a:ext cx="967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002060"/>
                </a:solidFill>
              </a:rPr>
              <a:t>Clamour – shout , yell , scream 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B83AC-8748-DC13-5952-7EE65942C1FF}"/>
              </a:ext>
            </a:extLst>
          </p:cNvPr>
          <p:cNvSpPr txBox="1"/>
          <p:nvPr/>
        </p:nvSpPr>
        <p:spPr>
          <a:xfrm>
            <a:off x="332507" y="2493813"/>
            <a:ext cx="5486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2 . ANSWER : 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CD231-F044-2E66-546D-E3A3D0FE82CB}"/>
              </a:ext>
            </a:extLst>
          </p:cNvPr>
          <p:cNvSpPr txBox="1"/>
          <p:nvPr/>
        </p:nvSpPr>
        <p:spPr>
          <a:xfrm>
            <a:off x="761999" y="3359725"/>
            <a:ext cx="10596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002060"/>
                </a:solidFill>
              </a:rPr>
              <a:t>Intriguing – interesting , engaging , tempting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64D75-2AD2-920C-81D6-0D013EFC5F29}"/>
              </a:ext>
            </a:extLst>
          </p:cNvPr>
          <p:cNvSpPr txBox="1"/>
          <p:nvPr/>
        </p:nvSpPr>
        <p:spPr>
          <a:xfrm>
            <a:off x="484909" y="4287472"/>
            <a:ext cx="3519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3 . ANSWER : B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05091-B4A8-555F-17E2-43F636B7D845}"/>
              </a:ext>
            </a:extLst>
          </p:cNvPr>
          <p:cNvSpPr txBox="1"/>
          <p:nvPr/>
        </p:nvSpPr>
        <p:spPr>
          <a:xfrm>
            <a:off x="858982" y="4932216"/>
            <a:ext cx="101692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rgbClr val="002060"/>
                </a:solidFill>
              </a:rPr>
              <a:t>Penchant – a strong liking for something , fondness , inclination .</a:t>
            </a:r>
          </a:p>
        </p:txBody>
      </p:sp>
    </p:spTree>
    <p:extLst>
      <p:ext uri="{BB962C8B-B14F-4D97-AF65-F5344CB8AC3E}">
        <p14:creationId xmlns:p14="http://schemas.microsoft.com/office/powerpoint/2010/main" val="11217819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FE276-AA3D-78E0-1417-0999DC8904F2}"/>
              </a:ext>
            </a:extLst>
          </p:cNvPr>
          <p:cNvSpPr txBox="1"/>
          <p:nvPr/>
        </p:nvSpPr>
        <p:spPr>
          <a:xfrm>
            <a:off x="96985" y="180104"/>
            <a:ext cx="30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4 . ANSWER :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C0875-6F54-B96D-8278-C56BE337BF6A}"/>
              </a:ext>
            </a:extLst>
          </p:cNvPr>
          <p:cNvSpPr txBox="1"/>
          <p:nvPr/>
        </p:nvSpPr>
        <p:spPr>
          <a:xfrm>
            <a:off x="595744" y="803562"/>
            <a:ext cx="11194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Lucrative – rewarding , profit making , money making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13C6C-E14C-7C60-42A2-C4070FAA562F}"/>
              </a:ext>
            </a:extLst>
          </p:cNvPr>
          <p:cNvSpPr txBox="1"/>
          <p:nvPr/>
        </p:nvSpPr>
        <p:spPr>
          <a:xfrm>
            <a:off x="180107" y="1565561"/>
            <a:ext cx="307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5 . ANSWER : 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586F3-D524-4CA4-D8DC-57F6C9F94159}"/>
              </a:ext>
            </a:extLst>
          </p:cNvPr>
          <p:cNvSpPr txBox="1"/>
          <p:nvPr/>
        </p:nvSpPr>
        <p:spPr>
          <a:xfrm>
            <a:off x="595744" y="2244430"/>
            <a:ext cx="1143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Improvident - Spendthrift , lavish , uneconomical . ( opposite of provident 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5E9A5-18D5-3795-1E42-E7454C25F5D1}"/>
              </a:ext>
            </a:extLst>
          </p:cNvPr>
          <p:cNvSpPr txBox="1"/>
          <p:nvPr/>
        </p:nvSpPr>
        <p:spPr>
          <a:xfrm>
            <a:off x="221670" y="3541744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6 . ANSWER :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36C7F-AD6D-0C30-48AA-90E0DD5965F3}"/>
              </a:ext>
            </a:extLst>
          </p:cNvPr>
          <p:cNvSpPr txBox="1"/>
          <p:nvPr/>
        </p:nvSpPr>
        <p:spPr>
          <a:xfrm>
            <a:off x="831270" y="4142493"/>
            <a:ext cx="694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err="1">
                <a:solidFill>
                  <a:srgbClr val="002060"/>
                </a:solidFill>
              </a:rPr>
              <a:t>Ostrasize</a:t>
            </a:r>
            <a:r>
              <a:rPr lang="en-IN" sz="4000" dirty="0">
                <a:solidFill>
                  <a:srgbClr val="002060"/>
                </a:solidFill>
              </a:rPr>
              <a:t> – exclude , separate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5794E-6668-7B66-85BD-35EC4A7D4919}"/>
              </a:ext>
            </a:extLst>
          </p:cNvPr>
          <p:cNvSpPr txBox="1"/>
          <p:nvPr/>
        </p:nvSpPr>
        <p:spPr>
          <a:xfrm>
            <a:off x="318653" y="4821370"/>
            <a:ext cx="307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7 . ANSWER : B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168FA-47F3-99B4-FA57-189D59375914}"/>
              </a:ext>
            </a:extLst>
          </p:cNvPr>
          <p:cNvSpPr txBox="1"/>
          <p:nvPr/>
        </p:nvSpPr>
        <p:spPr>
          <a:xfrm>
            <a:off x="831268" y="5548113"/>
            <a:ext cx="1079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Pejorative – derogatory , insulting , disparaging .</a:t>
            </a:r>
          </a:p>
        </p:txBody>
      </p:sp>
    </p:spTree>
    <p:extLst>
      <p:ext uri="{BB962C8B-B14F-4D97-AF65-F5344CB8AC3E}">
        <p14:creationId xmlns:p14="http://schemas.microsoft.com/office/powerpoint/2010/main" val="42367649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E12EC-16AE-D0A7-7773-425ECF058BEC}"/>
              </a:ext>
            </a:extLst>
          </p:cNvPr>
          <p:cNvSpPr txBox="1"/>
          <p:nvPr/>
        </p:nvSpPr>
        <p:spPr>
          <a:xfrm>
            <a:off x="110836" y="193959"/>
            <a:ext cx="419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8 . ANSWER : B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019DE-8D24-9552-5723-3116E98F18F4}"/>
              </a:ext>
            </a:extLst>
          </p:cNvPr>
          <p:cNvSpPr txBox="1"/>
          <p:nvPr/>
        </p:nvSpPr>
        <p:spPr>
          <a:xfrm>
            <a:off x="401780" y="831268"/>
            <a:ext cx="947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Garner – collect , gather , accumulate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558EE-0001-50DF-0D86-FC4D6E086303}"/>
              </a:ext>
            </a:extLst>
          </p:cNvPr>
          <p:cNvSpPr txBox="1"/>
          <p:nvPr/>
        </p:nvSpPr>
        <p:spPr>
          <a:xfrm rot="10800000" flipV="1">
            <a:off x="207814" y="1579466"/>
            <a:ext cx="39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9 . ANSWER :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7A5F8-0AAD-8F0D-0FD3-B31721291258}"/>
              </a:ext>
            </a:extLst>
          </p:cNvPr>
          <p:cNvSpPr txBox="1"/>
          <p:nvPr/>
        </p:nvSpPr>
        <p:spPr>
          <a:xfrm>
            <a:off x="401780" y="2202866"/>
            <a:ext cx="864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Miffed  - annoyed , displeased , offended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8770A-2214-5ABF-A4E3-EE8CB141BBBC}"/>
              </a:ext>
            </a:extLst>
          </p:cNvPr>
          <p:cNvSpPr txBox="1"/>
          <p:nvPr/>
        </p:nvSpPr>
        <p:spPr>
          <a:xfrm>
            <a:off x="1399311" y="2909440"/>
            <a:ext cx="58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PRACTICE EXERCISE - 3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68CB78-7F95-A3A9-3520-01B45960A5EA}"/>
              </a:ext>
            </a:extLst>
          </p:cNvPr>
          <p:cNvSpPr txBox="1"/>
          <p:nvPr/>
        </p:nvSpPr>
        <p:spPr>
          <a:xfrm>
            <a:off x="314495" y="3546755"/>
            <a:ext cx="493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 . ANSWER  : A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9FAAF-3380-25A2-56AB-52C61334E850}"/>
              </a:ext>
            </a:extLst>
          </p:cNvPr>
          <p:cNvSpPr txBox="1"/>
          <p:nvPr/>
        </p:nvSpPr>
        <p:spPr>
          <a:xfrm>
            <a:off x="526470" y="4211776"/>
            <a:ext cx="98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Bemoan – lament , express sorrow over something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D1947-9313-A973-7E47-016871A4CA3B}"/>
              </a:ext>
            </a:extLst>
          </p:cNvPr>
          <p:cNvSpPr txBox="1"/>
          <p:nvPr/>
        </p:nvSpPr>
        <p:spPr>
          <a:xfrm>
            <a:off x="526465" y="5564697"/>
            <a:ext cx="847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 Incumbent : current ,present , existing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03951-7F42-E210-BD1B-2A7022477F6F}"/>
              </a:ext>
            </a:extLst>
          </p:cNvPr>
          <p:cNvSpPr txBox="1"/>
          <p:nvPr/>
        </p:nvSpPr>
        <p:spPr>
          <a:xfrm>
            <a:off x="401780" y="4959925"/>
            <a:ext cx="298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2 . ANSWER : B</a:t>
            </a:r>
          </a:p>
        </p:txBody>
      </p:sp>
    </p:spTree>
    <p:extLst>
      <p:ext uri="{BB962C8B-B14F-4D97-AF65-F5344CB8AC3E}">
        <p14:creationId xmlns:p14="http://schemas.microsoft.com/office/powerpoint/2010/main" val="6114050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09B2E-029A-763A-E8C1-0F6D33F32970}"/>
              </a:ext>
            </a:extLst>
          </p:cNvPr>
          <p:cNvSpPr txBox="1"/>
          <p:nvPr/>
        </p:nvSpPr>
        <p:spPr>
          <a:xfrm>
            <a:off x="166255" y="166252"/>
            <a:ext cx="308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 . ANSWER : 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26C1C-0FF3-6CB1-4F25-C4440EA1FEA7}"/>
              </a:ext>
            </a:extLst>
          </p:cNvPr>
          <p:cNvSpPr txBox="1"/>
          <p:nvPr/>
        </p:nvSpPr>
        <p:spPr>
          <a:xfrm>
            <a:off x="346365" y="775843"/>
            <a:ext cx="881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Aggrieved – unhappy , angry , distressed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80495-D9F8-3975-1AFE-FDD0C36BAC1F}"/>
              </a:ext>
            </a:extLst>
          </p:cNvPr>
          <p:cNvSpPr txBox="1"/>
          <p:nvPr/>
        </p:nvSpPr>
        <p:spPr>
          <a:xfrm>
            <a:off x="166255" y="1704109"/>
            <a:ext cx="367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4 . ANSWER :  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8353F-D345-4CC4-5E05-6B57E4819C5F}"/>
              </a:ext>
            </a:extLst>
          </p:cNvPr>
          <p:cNvSpPr txBox="1"/>
          <p:nvPr/>
        </p:nvSpPr>
        <p:spPr>
          <a:xfrm>
            <a:off x="457193" y="2438395"/>
            <a:ext cx="10086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Plethora – abundance , surplus , excess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A9339-2008-2677-FD67-DE832F51A5A4}"/>
              </a:ext>
            </a:extLst>
          </p:cNvPr>
          <p:cNvSpPr txBox="1"/>
          <p:nvPr/>
        </p:nvSpPr>
        <p:spPr>
          <a:xfrm>
            <a:off x="166255" y="3532909"/>
            <a:ext cx="491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5 . ANSWER :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574E8-2155-4185-156A-5B372A511456}"/>
              </a:ext>
            </a:extLst>
          </p:cNvPr>
          <p:cNvSpPr txBox="1"/>
          <p:nvPr/>
        </p:nvSpPr>
        <p:spPr>
          <a:xfrm>
            <a:off x="554182" y="4364182"/>
            <a:ext cx="658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Allocation – allotment , grant . </a:t>
            </a:r>
          </a:p>
        </p:txBody>
      </p:sp>
    </p:spTree>
    <p:extLst>
      <p:ext uri="{BB962C8B-B14F-4D97-AF65-F5344CB8AC3E}">
        <p14:creationId xmlns:p14="http://schemas.microsoft.com/office/powerpoint/2010/main" val="11145270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58E75-36C2-A5F0-BD81-B779A5BDE3CF}"/>
              </a:ext>
            </a:extLst>
          </p:cNvPr>
          <p:cNvSpPr txBox="1"/>
          <p:nvPr/>
        </p:nvSpPr>
        <p:spPr>
          <a:xfrm>
            <a:off x="3990112" y="249378"/>
            <a:ext cx="3546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solidFill>
                  <a:srgbClr val="FF0000"/>
                </a:solidFill>
              </a:rPr>
              <a:t>ANTONYMS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8B4AF-D14B-B148-E93E-8B0F0AC4CBEC}"/>
              </a:ext>
            </a:extLst>
          </p:cNvPr>
          <p:cNvSpPr txBox="1"/>
          <p:nvPr/>
        </p:nvSpPr>
        <p:spPr>
          <a:xfrm>
            <a:off x="207818" y="1094497"/>
            <a:ext cx="1033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 . ANSWER : C    </a:t>
            </a:r>
            <a:r>
              <a:rPr lang="en-IN" sz="3600" dirty="0">
                <a:solidFill>
                  <a:srgbClr val="7030A0"/>
                </a:solidFill>
              </a:rPr>
              <a:t>CRAVEN</a:t>
            </a:r>
            <a:r>
              <a:rPr lang="en-IN" sz="3600" dirty="0"/>
              <a:t> means timid , cowardly ,    lacking courage …its opposite is </a:t>
            </a:r>
            <a:r>
              <a:rPr lang="en-IN" sz="3600" dirty="0">
                <a:solidFill>
                  <a:srgbClr val="7030A0"/>
                </a:solidFill>
              </a:rPr>
              <a:t>BOLD .</a:t>
            </a:r>
            <a:r>
              <a:rPr lang="en-IN" sz="3600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DF51E-565A-EE5A-6258-F064407A3321}"/>
              </a:ext>
            </a:extLst>
          </p:cNvPr>
          <p:cNvSpPr txBox="1"/>
          <p:nvPr/>
        </p:nvSpPr>
        <p:spPr>
          <a:xfrm>
            <a:off x="277089" y="2438393"/>
            <a:ext cx="349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 . ANSWER : B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B9050-BAE9-476D-C70D-0291659100C9}"/>
              </a:ext>
            </a:extLst>
          </p:cNvPr>
          <p:cNvSpPr txBox="1"/>
          <p:nvPr/>
        </p:nvSpPr>
        <p:spPr>
          <a:xfrm>
            <a:off x="2881732" y="2424533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      </a:t>
            </a:r>
            <a:r>
              <a:rPr lang="en-IN" sz="3600" dirty="0">
                <a:solidFill>
                  <a:srgbClr val="7030A0"/>
                </a:solidFill>
              </a:rPr>
              <a:t>CARPING</a:t>
            </a:r>
            <a:r>
              <a:rPr lang="en-IN" sz="3600" dirty="0"/>
              <a:t> means criticising , fault finding , complaining ….its opposite is </a:t>
            </a:r>
            <a:r>
              <a:rPr lang="en-IN" sz="3600" dirty="0">
                <a:solidFill>
                  <a:srgbClr val="7030A0"/>
                </a:solidFill>
              </a:rPr>
              <a:t>UNCRITICAL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0EF80-2E1B-4D23-E8D9-E0D21AF7EF43}"/>
              </a:ext>
            </a:extLst>
          </p:cNvPr>
          <p:cNvSpPr txBox="1"/>
          <p:nvPr/>
        </p:nvSpPr>
        <p:spPr>
          <a:xfrm>
            <a:off x="277090" y="3616044"/>
            <a:ext cx="11651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3 .  ANSWER :  </a:t>
            </a:r>
            <a:r>
              <a:rPr lang="en-IN" sz="4000" dirty="0">
                <a:solidFill>
                  <a:srgbClr val="7030A0"/>
                </a:solidFill>
              </a:rPr>
              <a:t>SAGE</a:t>
            </a:r>
            <a:r>
              <a:rPr lang="en-IN" sz="4000" dirty="0"/>
              <a:t> means a philosopher , very wise ……its opposite </a:t>
            </a:r>
            <a:r>
              <a:rPr lang="en-IN" sz="4000" dirty="0">
                <a:solidFill>
                  <a:srgbClr val="7030A0"/>
                </a:solidFill>
              </a:rPr>
              <a:t>FOOL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C1833-00D6-2680-8854-F827EF534F99}"/>
              </a:ext>
            </a:extLst>
          </p:cNvPr>
          <p:cNvSpPr txBox="1"/>
          <p:nvPr/>
        </p:nvSpPr>
        <p:spPr>
          <a:xfrm>
            <a:off x="263231" y="4946057"/>
            <a:ext cx="11499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4 . ANSWER :  D        </a:t>
            </a:r>
            <a:r>
              <a:rPr lang="en-IN" sz="3600" dirty="0">
                <a:solidFill>
                  <a:srgbClr val="7030A0"/>
                </a:solidFill>
              </a:rPr>
              <a:t> AMELIORATION  </a:t>
            </a:r>
            <a:r>
              <a:rPr lang="en-IN" sz="3600" dirty="0"/>
              <a:t>means improvement , betterment ….its opposite is </a:t>
            </a:r>
            <a:r>
              <a:rPr lang="en-IN" sz="3600" dirty="0">
                <a:solidFill>
                  <a:srgbClr val="7030A0"/>
                </a:solidFill>
              </a:rPr>
              <a:t>AGGRAVATION</a:t>
            </a:r>
            <a:r>
              <a:rPr lang="en-IN" sz="3600" dirty="0"/>
              <a:t> means worsen , make worse .  </a:t>
            </a:r>
          </a:p>
        </p:txBody>
      </p:sp>
    </p:spTree>
    <p:extLst>
      <p:ext uri="{BB962C8B-B14F-4D97-AF65-F5344CB8AC3E}">
        <p14:creationId xmlns:p14="http://schemas.microsoft.com/office/powerpoint/2010/main" val="774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CF3B66-6C86-A600-B1BE-2497FFF38557}"/>
              </a:ext>
            </a:extLst>
          </p:cNvPr>
          <p:cNvSpPr txBox="1"/>
          <p:nvPr/>
        </p:nvSpPr>
        <p:spPr>
          <a:xfrm>
            <a:off x="8815404" y="214305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ARTICLES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143D2-A032-58A4-60BF-6ABC9C3948BC}"/>
              </a:ext>
            </a:extLst>
          </p:cNvPr>
          <p:cNvSpPr txBox="1"/>
          <p:nvPr/>
        </p:nvSpPr>
        <p:spPr>
          <a:xfrm>
            <a:off x="128579" y="742938"/>
            <a:ext cx="5517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1 . The richest country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E168E-6BBA-0A14-DBFC-CAE880383C2F}"/>
              </a:ext>
            </a:extLst>
          </p:cNvPr>
          <p:cNvSpPr txBox="1"/>
          <p:nvPr/>
        </p:nvSpPr>
        <p:spPr>
          <a:xfrm>
            <a:off x="100010" y="1500179"/>
            <a:ext cx="741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00B0F0"/>
                </a:solidFill>
              </a:rPr>
              <a:t>Superlative degree takes the before it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537D5-C030-9AFF-6741-93B75473DC45}"/>
              </a:ext>
            </a:extLst>
          </p:cNvPr>
          <p:cNvSpPr txBox="1"/>
          <p:nvPr/>
        </p:nvSpPr>
        <p:spPr>
          <a:xfrm>
            <a:off x="100002" y="2200269"/>
            <a:ext cx="1286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2.No article – </a:t>
            </a:r>
            <a:r>
              <a:rPr lang="en-IN" sz="4000" dirty="0">
                <a:solidFill>
                  <a:srgbClr val="00B050"/>
                </a:solidFill>
              </a:rPr>
              <a:t>we cannot use article before material nouns </a:t>
            </a:r>
            <a:r>
              <a:rPr lang="en-IN" sz="40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61ABC-9EAB-3B4F-6666-7CAF14DF2462}"/>
              </a:ext>
            </a:extLst>
          </p:cNvPr>
          <p:cNvSpPr txBox="1"/>
          <p:nvPr/>
        </p:nvSpPr>
        <p:spPr>
          <a:xfrm>
            <a:off x="114293" y="2943222"/>
            <a:ext cx="1206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3 . No article  - </a:t>
            </a:r>
            <a:r>
              <a:rPr lang="en-IN" sz="4000" dirty="0">
                <a:solidFill>
                  <a:srgbClr val="7030A0"/>
                </a:solidFill>
              </a:rPr>
              <a:t>we can’t use article before abstract noun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59B26-A2E1-33B2-73C1-8DD3433CBC96}"/>
              </a:ext>
            </a:extLst>
          </p:cNvPr>
          <p:cNvSpPr txBox="1"/>
          <p:nvPr/>
        </p:nvSpPr>
        <p:spPr>
          <a:xfrm>
            <a:off x="128577" y="3708260"/>
            <a:ext cx="11530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4 . An heir – </a:t>
            </a:r>
            <a:r>
              <a:rPr lang="en-IN" sz="4000" dirty="0">
                <a:solidFill>
                  <a:srgbClr val="FF0000"/>
                </a:solidFill>
              </a:rPr>
              <a:t>it begins with consonant H but its sound begins with vowel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03FE4-5476-2404-5E81-36751BAAA81D}"/>
              </a:ext>
            </a:extLst>
          </p:cNvPr>
          <p:cNvSpPr txBox="1"/>
          <p:nvPr/>
        </p:nvSpPr>
        <p:spPr>
          <a:xfrm>
            <a:off x="171448" y="5100634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5 . The man – </a:t>
            </a:r>
            <a:r>
              <a:rPr lang="en-IN" sz="3600" dirty="0">
                <a:solidFill>
                  <a:srgbClr val="0070C0"/>
                </a:solidFill>
              </a:rPr>
              <a:t>we use definite article to point at something / someone specifically .</a:t>
            </a:r>
          </a:p>
        </p:txBody>
      </p:sp>
    </p:spTree>
    <p:extLst>
      <p:ext uri="{BB962C8B-B14F-4D97-AF65-F5344CB8AC3E}">
        <p14:creationId xmlns:p14="http://schemas.microsoft.com/office/powerpoint/2010/main" val="15233389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EFFCD5-0F2D-0A8E-5AAA-33BB1617A05D}"/>
              </a:ext>
            </a:extLst>
          </p:cNvPr>
          <p:cNvSpPr txBox="1"/>
          <p:nvPr/>
        </p:nvSpPr>
        <p:spPr>
          <a:xfrm>
            <a:off x="101597" y="115459"/>
            <a:ext cx="1117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5 . ANSWER : B   </a:t>
            </a:r>
            <a:r>
              <a:rPr lang="en-IN" sz="4000" dirty="0">
                <a:solidFill>
                  <a:srgbClr val="7030A0"/>
                </a:solidFill>
              </a:rPr>
              <a:t>ALACRITY</a:t>
            </a:r>
            <a:r>
              <a:rPr lang="en-IN" sz="4000" dirty="0"/>
              <a:t> means keen ness , readiness , sharpness …..its opposite is </a:t>
            </a:r>
            <a:r>
              <a:rPr lang="en-IN" sz="4000" dirty="0">
                <a:solidFill>
                  <a:srgbClr val="7030A0"/>
                </a:solidFill>
              </a:rPr>
              <a:t>SLOWNESS</a:t>
            </a:r>
            <a:r>
              <a:rPr lang="en-IN" sz="4000" dirty="0"/>
              <a:t> 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67075-B8EA-FA4E-6EFE-95B5FF1F2789}"/>
              </a:ext>
            </a:extLst>
          </p:cNvPr>
          <p:cNvSpPr txBox="1"/>
          <p:nvPr/>
        </p:nvSpPr>
        <p:spPr>
          <a:xfrm>
            <a:off x="116116" y="1901369"/>
            <a:ext cx="11727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6 . ANSWER : C      </a:t>
            </a:r>
            <a:r>
              <a:rPr lang="en-IN" sz="4000" dirty="0">
                <a:solidFill>
                  <a:srgbClr val="7030A0"/>
                </a:solidFill>
              </a:rPr>
              <a:t>ASSUAGE</a:t>
            </a:r>
            <a:r>
              <a:rPr lang="en-IN" sz="4000" dirty="0"/>
              <a:t> means make a unpleasant thing less intense  , relieve , ease , soothe ….its opposite is </a:t>
            </a:r>
            <a:r>
              <a:rPr lang="en-IN" sz="4000" dirty="0">
                <a:solidFill>
                  <a:srgbClr val="7030A0"/>
                </a:solidFill>
              </a:rPr>
              <a:t>WORSEN</a:t>
            </a:r>
            <a:r>
              <a:rPr lang="en-IN" sz="4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6F0AC-DCA4-7467-4AC6-DEBEB673E672}"/>
              </a:ext>
            </a:extLst>
          </p:cNvPr>
          <p:cNvSpPr txBox="1"/>
          <p:nvPr/>
        </p:nvSpPr>
        <p:spPr>
          <a:xfrm>
            <a:off x="55878" y="4310743"/>
            <a:ext cx="11221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7 .  ANSWER : </a:t>
            </a:r>
            <a:r>
              <a:rPr lang="en-IN" sz="4000" dirty="0">
                <a:solidFill>
                  <a:srgbClr val="7030A0"/>
                </a:solidFill>
              </a:rPr>
              <a:t>A        BLAND   </a:t>
            </a:r>
            <a:r>
              <a:rPr lang="en-IN" sz="4000" dirty="0"/>
              <a:t>means dull , tasteless . Boring…. its opposite is  </a:t>
            </a:r>
            <a:r>
              <a:rPr lang="en-IN" sz="4000" dirty="0">
                <a:solidFill>
                  <a:srgbClr val="7030A0"/>
                </a:solidFill>
              </a:rPr>
              <a:t>CAUSTIC</a:t>
            </a:r>
            <a:r>
              <a:rPr lang="en-IN" sz="4000" dirty="0"/>
              <a:t> meaning biting , sharp , bitter . </a:t>
            </a:r>
          </a:p>
        </p:txBody>
      </p:sp>
    </p:spTree>
    <p:extLst>
      <p:ext uri="{BB962C8B-B14F-4D97-AF65-F5344CB8AC3E}">
        <p14:creationId xmlns:p14="http://schemas.microsoft.com/office/powerpoint/2010/main" val="40689859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915C21-12CF-A67D-C4E8-D6A6DD2B9B20}"/>
              </a:ext>
            </a:extLst>
          </p:cNvPr>
          <p:cNvSpPr txBox="1"/>
          <p:nvPr/>
        </p:nvSpPr>
        <p:spPr>
          <a:xfrm>
            <a:off x="0" y="8709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8 . ANSWER : D     </a:t>
            </a:r>
            <a:r>
              <a:rPr lang="en-IN" sz="4000" dirty="0">
                <a:solidFill>
                  <a:srgbClr val="7030A0"/>
                </a:solidFill>
              </a:rPr>
              <a:t>LATENT</a:t>
            </a:r>
            <a:r>
              <a:rPr lang="en-IN" sz="4000" dirty="0"/>
              <a:t> means inactive , unapparent , unseen  ,  undeveloped …its opposite is </a:t>
            </a:r>
            <a:r>
              <a:rPr lang="en-IN" sz="4000" dirty="0">
                <a:solidFill>
                  <a:srgbClr val="7030A0"/>
                </a:solidFill>
              </a:rPr>
              <a:t>OBVIOUS</a:t>
            </a:r>
            <a:r>
              <a:rPr lang="en-IN" sz="4000" dirty="0"/>
              <a:t> which means clear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E3911-9D6E-D407-7457-C6FEF7148762}"/>
              </a:ext>
            </a:extLst>
          </p:cNvPr>
          <p:cNvSpPr txBox="1"/>
          <p:nvPr/>
        </p:nvSpPr>
        <p:spPr>
          <a:xfrm>
            <a:off x="87086" y="2481947"/>
            <a:ext cx="1174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9 . ANSWER : B    </a:t>
            </a:r>
            <a:r>
              <a:rPr lang="en-IN" sz="3600" dirty="0">
                <a:solidFill>
                  <a:srgbClr val="7030A0"/>
                </a:solidFill>
              </a:rPr>
              <a:t>JADED</a:t>
            </a:r>
            <a:r>
              <a:rPr lang="en-IN" sz="3600" dirty="0"/>
              <a:t> means dull , tired … its opposite is </a:t>
            </a:r>
            <a:r>
              <a:rPr lang="en-IN" sz="3600" dirty="0">
                <a:solidFill>
                  <a:srgbClr val="7030A0"/>
                </a:solidFill>
              </a:rPr>
              <a:t>STIMULATED</a:t>
            </a:r>
            <a:r>
              <a:rPr lang="en-IN" sz="3600" dirty="0"/>
              <a:t> …..meaning energising , refreshing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5A7CB-8CD0-EB92-3DDF-53E5461A1C25}"/>
              </a:ext>
            </a:extLst>
          </p:cNvPr>
          <p:cNvSpPr txBox="1"/>
          <p:nvPr/>
        </p:nvSpPr>
        <p:spPr>
          <a:xfrm>
            <a:off x="203199" y="4542975"/>
            <a:ext cx="1162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10 . ANSWER : B   </a:t>
            </a:r>
            <a:r>
              <a:rPr lang="en-IN" sz="3600" dirty="0">
                <a:solidFill>
                  <a:srgbClr val="7030A0"/>
                </a:solidFill>
              </a:rPr>
              <a:t>LAMPOON</a:t>
            </a:r>
            <a:r>
              <a:rPr lang="en-IN" sz="3600" dirty="0"/>
              <a:t>  means .. Publicly criticise , ridicule , mock , make fun of … its opposite is </a:t>
            </a:r>
            <a:r>
              <a:rPr lang="en-IN" sz="3600" dirty="0">
                <a:solidFill>
                  <a:srgbClr val="7030A0"/>
                </a:solidFill>
              </a:rPr>
              <a:t>PRAISE .</a:t>
            </a:r>
          </a:p>
        </p:txBody>
      </p:sp>
    </p:spTree>
    <p:extLst>
      <p:ext uri="{BB962C8B-B14F-4D97-AF65-F5344CB8AC3E}">
        <p14:creationId xmlns:p14="http://schemas.microsoft.com/office/powerpoint/2010/main" val="21302129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72752-E37A-974A-9AED-A33CE8230888}"/>
              </a:ext>
            </a:extLst>
          </p:cNvPr>
          <p:cNvSpPr txBox="1"/>
          <p:nvPr/>
        </p:nvSpPr>
        <p:spPr>
          <a:xfrm>
            <a:off x="3802744" y="203204"/>
            <a:ext cx="449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</a:rPr>
              <a:t>PRACTICE EXERCISE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2D246-A11C-090F-D6A7-846D2F6D45D1}"/>
              </a:ext>
            </a:extLst>
          </p:cNvPr>
          <p:cNvSpPr txBox="1"/>
          <p:nvPr/>
        </p:nvSpPr>
        <p:spPr>
          <a:xfrm>
            <a:off x="101602" y="914402"/>
            <a:ext cx="1198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 . ANSWER : A     </a:t>
            </a:r>
            <a:r>
              <a:rPr lang="en-IN" sz="3600" dirty="0">
                <a:solidFill>
                  <a:srgbClr val="7030A0"/>
                </a:solidFill>
              </a:rPr>
              <a:t>PAROCHIAL</a:t>
            </a:r>
            <a:r>
              <a:rPr lang="en-IN" sz="3600" dirty="0"/>
              <a:t> means NARROW MINDED , ILLIBERAL  its opposite is </a:t>
            </a:r>
            <a:r>
              <a:rPr lang="en-IN" sz="3600" dirty="0">
                <a:solidFill>
                  <a:srgbClr val="7030A0"/>
                </a:solidFill>
              </a:rPr>
              <a:t>BROADMINDED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DA4DC-DAFC-D6F7-539B-14118F2DEB43}"/>
              </a:ext>
            </a:extLst>
          </p:cNvPr>
          <p:cNvSpPr txBox="1"/>
          <p:nvPr/>
        </p:nvSpPr>
        <p:spPr>
          <a:xfrm>
            <a:off x="159658" y="2336800"/>
            <a:ext cx="1092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 . ANSWER : B    </a:t>
            </a:r>
            <a:r>
              <a:rPr lang="en-IN" sz="3600" dirty="0">
                <a:solidFill>
                  <a:srgbClr val="7030A0"/>
                </a:solidFill>
              </a:rPr>
              <a:t>FICKLE </a:t>
            </a:r>
            <a:r>
              <a:rPr lang="en-IN" sz="3600" dirty="0"/>
              <a:t>means inconstant , changing frequently , inconstant … its opposite is </a:t>
            </a:r>
            <a:r>
              <a:rPr lang="en-IN" sz="3600" dirty="0">
                <a:solidFill>
                  <a:srgbClr val="7030A0"/>
                </a:solidFill>
              </a:rPr>
              <a:t>CONSTANT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207A7-AB63-A3D6-455C-6320827D71E9}"/>
              </a:ext>
            </a:extLst>
          </p:cNvPr>
          <p:cNvSpPr txBox="1"/>
          <p:nvPr/>
        </p:nvSpPr>
        <p:spPr>
          <a:xfrm>
            <a:off x="145144" y="3701148"/>
            <a:ext cx="11625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 . ANSWER : A     </a:t>
            </a:r>
            <a:r>
              <a:rPr lang="en-IN" sz="3600" dirty="0">
                <a:solidFill>
                  <a:srgbClr val="7030A0"/>
                </a:solidFill>
              </a:rPr>
              <a:t>DISGRUNTLED</a:t>
            </a:r>
            <a:r>
              <a:rPr lang="en-IN" sz="3600" dirty="0"/>
              <a:t> means dissatisfied , unhappy , discontented …its opposite is </a:t>
            </a:r>
            <a:r>
              <a:rPr lang="en-IN" sz="3600" dirty="0">
                <a:solidFill>
                  <a:srgbClr val="7030A0"/>
                </a:solidFill>
              </a:rPr>
              <a:t>CONTENTED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821D1-DFCC-506B-9F9D-F1748D0B4ED5}"/>
              </a:ext>
            </a:extLst>
          </p:cNvPr>
          <p:cNvSpPr txBox="1"/>
          <p:nvPr/>
        </p:nvSpPr>
        <p:spPr>
          <a:xfrm>
            <a:off x="159658" y="5080000"/>
            <a:ext cx="11117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4 . ANSWER : C    </a:t>
            </a:r>
            <a:r>
              <a:rPr lang="en-IN" sz="3600" dirty="0">
                <a:solidFill>
                  <a:srgbClr val="7030A0"/>
                </a:solidFill>
              </a:rPr>
              <a:t>VIBRANT</a:t>
            </a:r>
            <a:r>
              <a:rPr lang="en-IN" sz="3600" dirty="0"/>
              <a:t> means full of energy , high spirited , energetic … its opposite is PALE meaning </a:t>
            </a:r>
            <a:r>
              <a:rPr lang="en-IN" sz="3600" dirty="0">
                <a:solidFill>
                  <a:srgbClr val="7030A0"/>
                </a:solidFill>
              </a:rPr>
              <a:t>DULL . </a:t>
            </a:r>
          </a:p>
        </p:txBody>
      </p:sp>
    </p:spTree>
    <p:extLst>
      <p:ext uri="{BB962C8B-B14F-4D97-AF65-F5344CB8AC3E}">
        <p14:creationId xmlns:p14="http://schemas.microsoft.com/office/powerpoint/2010/main" val="7285010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DEAA2-7AEA-BA5D-2675-3520FF9DD6D7}"/>
              </a:ext>
            </a:extLst>
          </p:cNvPr>
          <p:cNvSpPr txBox="1"/>
          <p:nvPr/>
        </p:nvSpPr>
        <p:spPr>
          <a:xfrm>
            <a:off x="206478" y="221230"/>
            <a:ext cx="11577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5 . ANSWER : </a:t>
            </a:r>
            <a:r>
              <a:rPr lang="en-IN" sz="4000" dirty="0">
                <a:solidFill>
                  <a:srgbClr val="7030A0"/>
                </a:solidFill>
              </a:rPr>
              <a:t>FORBIDDING</a:t>
            </a:r>
            <a:r>
              <a:rPr lang="en-IN" sz="4000" dirty="0"/>
              <a:t> means UNFRIENDLY , UNWELCOME , HARSH … its opposite is</a:t>
            </a:r>
            <a:r>
              <a:rPr lang="en-IN" sz="4000" dirty="0">
                <a:solidFill>
                  <a:srgbClr val="7030A0"/>
                </a:solidFill>
              </a:rPr>
              <a:t> INVITING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9FE7B-873F-B23F-5D11-9A4957C62A7A}"/>
              </a:ext>
            </a:extLst>
          </p:cNvPr>
          <p:cNvSpPr txBox="1"/>
          <p:nvPr/>
        </p:nvSpPr>
        <p:spPr>
          <a:xfrm>
            <a:off x="221228" y="2455388"/>
            <a:ext cx="11721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6 . ANSWER :  C   </a:t>
            </a:r>
            <a:r>
              <a:rPr lang="en-IN" sz="4000" dirty="0">
                <a:solidFill>
                  <a:srgbClr val="7030A0"/>
                </a:solidFill>
              </a:rPr>
              <a:t>REPRIMAND</a:t>
            </a:r>
            <a:r>
              <a:rPr lang="en-IN" sz="4000" dirty="0"/>
              <a:t> means scold , censure , criticise … its opposite is </a:t>
            </a:r>
            <a:r>
              <a:rPr lang="en-IN" sz="4000" dirty="0">
                <a:solidFill>
                  <a:srgbClr val="7030A0"/>
                </a:solidFill>
              </a:rPr>
              <a:t>PRAISE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F7472-6E73-C048-CF37-BCEFC7FC1470}"/>
              </a:ext>
            </a:extLst>
          </p:cNvPr>
          <p:cNvSpPr txBox="1"/>
          <p:nvPr/>
        </p:nvSpPr>
        <p:spPr>
          <a:xfrm>
            <a:off x="209345" y="4287982"/>
            <a:ext cx="11123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7 . ANSWER : D    </a:t>
            </a:r>
            <a:r>
              <a:rPr lang="en-IN" sz="4000" dirty="0">
                <a:solidFill>
                  <a:srgbClr val="7030A0"/>
                </a:solidFill>
              </a:rPr>
              <a:t>LUSH</a:t>
            </a:r>
            <a:r>
              <a:rPr lang="en-IN" sz="4000" dirty="0"/>
              <a:t> means abundant ,  luxurious , thick  its opposite is</a:t>
            </a:r>
            <a:r>
              <a:rPr lang="en-IN" sz="4000" dirty="0">
                <a:solidFill>
                  <a:srgbClr val="7030A0"/>
                </a:solidFill>
              </a:rPr>
              <a:t> SPARSE </a:t>
            </a:r>
            <a:r>
              <a:rPr lang="en-IN" sz="4000" dirty="0"/>
              <a:t>meaning THIN  , SCATTERED ,LIMITED . </a:t>
            </a:r>
          </a:p>
        </p:txBody>
      </p:sp>
    </p:spTree>
    <p:extLst>
      <p:ext uri="{BB962C8B-B14F-4D97-AF65-F5344CB8AC3E}">
        <p14:creationId xmlns:p14="http://schemas.microsoft.com/office/powerpoint/2010/main" val="5262391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DB699-6D5E-0043-8F01-9FD53269569C}"/>
              </a:ext>
            </a:extLst>
          </p:cNvPr>
          <p:cNvSpPr txBox="1"/>
          <p:nvPr/>
        </p:nvSpPr>
        <p:spPr>
          <a:xfrm>
            <a:off x="152395" y="110839"/>
            <a:ext cx="1152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8 . ANSWER : A       </a:t>
            </a:r>
            <a:r>
              <a:rPr lang="en-IN" sz="3600" dirty="0">
                <a:solidFill>
                  <a:srgbClr val="7030A0"/>
                </a:solidFill>
              </a:rPr>
              <a:t>TENTATIVE</a:t>
            </a:r>
            <a:r>
              <a:rPr lang="en-IN" sz="3600" dirty="0"/>
              <a:t> means not certain ,    unconfirmed , indefinite …. Its opposite is </a:t>
            </a:r>
            <a:r>
              <a:rPr lang="en-IN" sz="3600" dirty="0">
                <a:solidFill>
                  <a:srgbClr val="7030A0"/>
                </a:solidFill>
              </a:rPr>
              <a:t>DEFINITE 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03B64-96BD-7C0C-5072-82F7BAC96629}"/>
              </a:ext>
            </a:extLst>
          </p:cNvPr>
          <p:cNvSpPr txBox="1"/>
          <p:nvPr/>
        </p:nvSpPr>
        <p:spPr>
          <a:xfrm>
            <a:off x="152394" y="1963769"/>
            <a:ext cx="1015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9 . ANSWER : A       </a:t>
            </a:r>
            <a:r>
              <a:rPr lang="en-IN" sz="3600" dirty="0">
                <a:solidFill>
                  <a:srgbClr val="7030A0"/>
                </a:solidFill>
              </a:rPr>
              <a:t>MARVELLOUS</a:t>
            </a:r>
            <a:r>
              <a:rPr lang="en-IN" sz="3600" dirty="0"/>
              <a:t>  means amazing , extraordinary , awesome …. Its opposite is </a:t>
            </a:r>
            <a:r>
              <a:rPr lang="en-IN" sz="3600" dirty="0">
                <a:solidFill>
                  <a:srgbClr val="7030A0"/>
                </a:solidFill>
              </a:rPr>
              <a:t>AWFUL</a:t>
            </a:r>
            <a:r>
              <a:rPr lang="en-IN" sz="3600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E329D-C280-C9D8-2179-C63FDF20682A}"/>
              </a:ext>
            </a:extLst>
          </p:cNvPr>
          <p:cNvSpPr txBox="1"/>
          <p:nvPr/>
        </p:nvSpPr>
        <p:spPr>
          <a:xfrm>
            <a:off x="152393" y="3746091"/>
            <a:ext cx="10155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10 . ANSWER : B      </a:t>
            </a:r>
            <a:r>
              <a:rPr lang="en-IN" sz="3600" dirty="0">
                <a:solidFill>
                  <a:srgbClr val="7030A0"/>
                </a:solidFill>
              </a:rPr>
              <a:t>PASSIONATE</a:t>
            </a:r>
            <a:r>
              <a:rPr lang="en-IN" sz="3600" dirty="0"/>
              <a:t> means excited , zealous , intense …..its opposite is </a:t>
            </a:r>
            <a:r>
              <a:rPr lang="en-IN" sz="3600" dirty="0">
                <a:solidFill>
                  <a:srgbClr val="7030A0"/>
                </a:solidFill>
              </a:rPr>
              <a:t>APATHETIC</a:t>
            </a:r>
            <a:r>
              <a:rPr lang="en-IN" sz="3600" dirty="0"/>
              <a:t> meaning indifferent , unconcerned , uninterested .</a:t>
            </a:r>
          </a:p>
        </p:txBody>
      </p:sp>
    </p:spTree>
    <p:extLst>
      <p:ext uri="{BB962C8B-B14F-4D97-AF65-F5344CB8AC3E}">
        <p14:creationId xmlns:p14="http://schemas.microsoft.com/office/powerpoint/2010/main" val="5550962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147F8A-7DA3-A294-07E8-9F7899A9EF0D}"/>
              </a:ext>
            </a:extLst>
          </p:cNvPr>
          <p:cNvSpPr txBox="1"/>
          <p:nvPr/>
        </p:nvSpPr>
        <p:spPr>
          <a:xfrm>
            <a:off x="3449782" y="180107"/>
            <a:ext cx="5010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</a:rPr>
              <a:t>PRACTICE EXERCISE - 3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222C1-6E93-C12F-1B2E-469EAAB184C2}"/>
              </a:ext>
            </a:extLst>
          </p:cNvPr>
          <p:cNvSpPr txBox="1"/>
          <p:nvPr/>
        </p:nvSpPr>
        <p:spPr>
          <a:xfrm>
            <a:off x="249381" y="858968"/>
            <a:ext cx="1124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 . ANSWER : A     </a:t>
            </a:r>
            <a:r>
              <a:rPr lang="en-IN" sz="3600" dirty="0">
                <a:solidFill>
                  <a:srgbClr val="7030A0"/>
                </a:solidFill>
              </a:rPr>
              <a:t>DIFFIDENCE</a:t>
            </a:r>
            <a:r>
              <a:rPr lang="en-IN" sz="3600" dirty="0"/>
              <a:t> means lack of confidence , timidity , self doubt . …. Its opposite is </a:t>
            </a:r>
            <a:r>
              <a:rPr lang="en-IN" sz="3600" dirty="0">
                <a:solidFill>
                  <a:srgbClr val="7030A0"/>
                </a:solidFill>
              </a:rPr>
              <a:t>BOLDNESS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55008-F970-9068-C776-5A8B44D8CB3A}"/>
              </a:ext>
            </a:extLst>
          </p:cNvPr>
          <p:cNvSpPr txBox="1"/>
          <p:nvPr/>
        </p:nvSpPr>
        <p:spPr>
          <a:xfrm>
            <a:off x="290942" y="2092029"/>
            <a:ext cx="11416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2 . ANSWER : C        </a:t>
            </a:r>
            <a:r>
              <a:rPr lang="en-IN" sz="3600" dirty="0">
                <a:solidFill>
                  <a:srgbClr val="7030A0"/>
                </a:solidFill>
              </a:rPr>
              <a:t>SUPERFICIAL</a:t>
            </a:r>
            <a:r>
              <a:rPr lang="en-IN" sz="3600" dirty="0"/>
              <a:t> means surface , not deep , slight …..its opposite is </a:t>
            </a:r>
            <a:r>
              <a:rPr lang="en-IN" sz="3600" dirty="0">
                <a:solidFill>
                  <a:srgbClr val="7030A0"/>
                </a:solidFill>
              </a:rPr>
              <a:t>THOROUGH</a:t>
            </a:r>
            <a:r>
              <a:rPr lang="en-IN" sz="3600" dirty="0"/>
              <a:t>  meaning in-depth , detailed , exhaustive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C9DB4-A434-05CC-F668-341775B01ABE}"/>
              </a:ext>
            </a:extLst>
          </p:cNvPr>
          <p:cNvSpPr txBox="1"/>
          <p:nvPr/>
        </p:nvSpPr>
        <p:spPr>
          <a:xfrm>
            <a:off x="290941" y="3948542"/>
            <a:ext cx="1141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 . ANSWER : A       </a:t>
            </a:r>
            <a:r>
              <a:rPr lang="en-IN" sz="3600" dirty="0">
                <a:solidFill>
                  <a:srgbClr val="7030A0"/>
                </a:solidFill>
              </a:rPr>
              <a:t>RECKLESS</a:t>
            </a:r>
            <a:r>
              <a:rPr lang="en-IN" sz="3600" dirty="0"/>
              <a:t> means thoughtless , rash , careless ……its opposite is </a:t>
            </a:r>
            <a:r>
              <a:rPr lang="en-IN" sz="3600" dirty="0">
                <a:solidFill>
                  <a:srgbClr val="7030A0"/>
                </a:solidFill>
              </a:rPr>
              <a:t>CAREFUL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DE18F-58E8-C912-CF56-791EE1D000C2}"/>
              </a:ext>
            </a:extLst>
          </p:cNvPr>
          <p:cNvSpPr txBox="1"/>
          <p:nvPr/>
        </p:nvSpPr>
        <p:spPr>
          <a:xfrm>
            <a:off x="277086" y="5301270"/>
            <a:ext cx="11069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4 . ANSWER  : C   </a:t>
            </a:r>
            <a:r>
              <a:rPr lang="en-IN" sz="3600" dirty="0">
                <a:solidFill>
                  <a:srgbClr val="7030A0"/>
                </a:solidFill>
              </a:rPr>
              <a:t>SCORN</a:t>
            </a:r>
            <a:r>
              <a:rPr lang="en-IN" sz="3600" dirty="0"/>
              <a:t>  means  derision , mockery , contempt ….its opposite is </a:t>
            </a:r>
            <a:r>
              <a:rPr lang="en-IN" sz="3600" dirty="0">
                <a:solidFill>
                  <a:srgbClr val="7030A0"/>
                </a:solidFill>
              </a:rPr>
              <a:t>ADMIRATION </a:t>
            </a:r>
            <a:r>
              <a:rPr lang="en-IN" sz="360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5433159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1BB763-DDA9-12AD-625A-A8BC77978E7B}"/>
              </a:ext>
            </a:extLst>
          </p:cNvPr>
          <p:cNvSpPr txBox="1"/>
          <p:nvPr/>
        </p:nvSpPr>
        <p:spPr>
          <a:xfrm>
            <a:off x="180106" y="180101"/>
            <a:ext cx="11097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5 . ANSWER : A    </a:t>
            </a:r>
            <a:r>
              <a:rPr lang="en-IN" sz="3600" dirty="0">
                <a:solidFill>
                  <a:srgbClr val="7030A0"/>
                </a:solidFill>
              </a:rPr>
              <a:t>GRANDIOSE</a:t>
            </a:r>
            <a:r>
              <a:rPr lang="en-IN" sz="3600" dirty="0"/>
              <a:t> means grand , impressive , superb …..its opposite is </a:t>
            </a:r>
            <a:r>
              <a:rPr lang="en-IN" sz="3600" dirty="0">
                <a:solidFill>
                  <a:srgbClr val="7030A0"/>
                </a:solidFill>
              </a:rPr>
              <a:t>SIMPLE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63823-663D-740E-34B0-AC6CCD4F7682}"/>
              </a:ext>
            </a:extLst>
          </p:cNvPr>
          <p:cNvSpPr txBox="1"/>
          <p:nvPr/>
        </p:nvSpPr>
        <p:spPr>
          <a:xfrm>
            <a:off x="207814" y="2466098"/>
            <a:ext cx="1133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6 . ANSWER : A     </a:t>
            </a:r>
            <a:r>
              <a:rPr lang="en-IN" sz="3600" dirty="0">
                <a:solidFill>
                  <a:srgbClr val="7030A0"/>
                </a:solidFill>
              </a:rPr>
              <a:t>TRIVIAL</a:t>
            </a:r>
            <a:r>
              <a:rPr lang="en-IN" sz="3600" dirty="0"/>
              <a:t>  means  negligible unimportant , of little value its opposite is </a:t>
            </a:r>
            <a:r>
              <a:rPr lang="en-IN" sz="3600" dirty="0">
                <a:solidFill>
                  <a:srgbClr val="7030A0"/>
                </a:solidFill>
              </a:rPr>
              <a:t>SERIOUS </a:t>
            </a:r>
            <a:r>
              <a:rPr lang="en-IN" sz="36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0B503-4FE6-A8E9-0DC7-99B15879BFE4}"/>
              </a:ext>
            </a:extLst>
          </p:cNvPr>
          <p:cNvSpPr txBox="1"/>
          <p:nvPr/>
        </p:nvSpPr>
        <p:spPr>
          <a:xfrm>
            <a:off x="249382" y="4516584"/>
            <a:ext cx="11693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7 . ANSWER :  B  </a:t>
            </a:r>
            <a:r>
              <a:rPr lang="en-IN" sz="4000" dirty="0">
                <a:solidFill>
                  <a:srgbClr val="7030A0"/>
                </a:solidFill>
              </a:rPr>
              <a:t>LURID</a:t>
            </a:r>
            <a:r>
              <a:rPr lang="en-IN" sz="4000" dirty="0"/>
              <a:t> means over bright ,  glaring …..its opposite is  </a:t>
            </a:r>
            <a:r>
              <a:rPr lang="en-IN" sz="4000" dirty="0">
                <a:solidFill>
                  <a:srgbClr val="7030A0"/>
                </a:solidFill>
              </a:rPr>
              <a:t>MILD .</a:t>
            </a:r>
          </a:p>
        </p:txBody>
      </p:sp>
    </p:spTree>
    <p:extLst>
      <p:ext uri="{BB962C8B-B14F-4D97-AF65-F5344CB8AC3E}">
        <p14:creationId xmlns:p14="http://schemas.microsoft.com/office/powerpoint/2010/main" val="30169542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D08588-9180-530C-301E-0A18A20ED978}"/>
              </a:ext>
            </a:extLst>
          </p:cNvPr>
          <p:cNvSpPr txBox="1"/>
          <p:nvPr/>
        </p:nvSpPr>
        <p:spPr>
          <a:xfrm>
            <a:off x="374072" y="415634"/>
            <a:ext cx="10695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8 .  ANSWER  : A     </a:t>
            </a:r>
            <a:r>
              <a:rPr lang="en-IN" sz="3600" dirty="0">
                <a:solidFill>
                  <a:srgbClr val="7030A0"/>
                </a:solidFill>
              </a:rPr>
              <a:t>LOQUACIOUS</a:t>
            </a:r>
            <a:r>
              <a:rPr lang="en-IN" sz="3600" dirty="0"/>
              <a:t> means talkative , garrulous …..its opposite is  </a:t>
            </a:r>
            <a:r>
              <a:rPr lang="en-IN" sz="3600" dirty="0">
                <a:solidFill>
                  <a:srgbClr val="7030A0"/>
                </a:solidFill>
              </a:rPr>
              <a:t>RESERVED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CA028-82C9-1F96-7D36-1E8D3D76A6E2}"/>
              </a:ext>
            </a:extLst>
          </p:cNvPr>
          <p:cNvSpPr txBox="1"/>
          <p:nvPr/>
        </p:nvSpPr>
        <p:spPr>
          <a:xfrm>
            <a:off x="374071" y="1911934"/>
            <a:ext cx="10515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9 . ANSWER : A      </a:t>
            </a:r>
            <a:r>
              <a:rPr lang="en-IN" sz="3600" dirty="0">
                <a:solidFill>
                  <a:srgbClr val="7030A0"/>
                </a:solidFill>
              </a:rPr>
              <a:t>UNSRUPULOUS</a:t>
            </a:r>
            <a:r>
              <a:rPr lang="en-IN" sz="3600" dirty="0"/>
              <a:t>  means unethical , unprincipled ,immoral  ……its opposite is </a:t>
            </a:r>
            <a:r>
              <a:rPr lang="en-IN" sz="3600" dirty="0">
                <a:solidFill>
                  <a:srgbClr val="7030A0"/>
                </a:solidFill>
              </a:rPr>
              <a:t>CONSCIENTIOUS</a:t>
            </a:r>
            <a:r>
              <a:rPr lang="en-IN" sz="3600" dirty="0"/>
              <a:t> meaning dedicated , careful , moral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54514-98A8-D227-7042-1FF83A5A601F}"/>
              </a:ext>
            </a:extLst>
          </p:cNvPr>
          <p:cNvSpPr txBox="1"/>
          <p:nvPr/>
        </p:nvSpPr>
        <p:spPr>
          <a:xfrm>
            <a:off x="328350" y="4142510"/>
            <a:ext cx="11420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10 . ANSWER : B    </a:t>
            </a:r>
            <a:r>
              <a:rPr lang="en-IN" sz="3600" dirty="0">
                <a:solidFill>
                  <a:srgbClr val="7030A0"/>
                </a:solidFill>
              </a:rPr>
              <a:t>CONFISCATE</a:t>
            </a:r>
            <a:r>
              <a:rPr lang="en-IN" sz="3600" dirty="0"/>
              <a:t> means take away , seize  ….its opposite is </a:t>
            </a:r>
            <a:r>
              <a:rPr lang="en-IN" sz="3600" dirty="0">
                <a:solidFill>
                  <a:srgbClr val="7030A0"/>
                </a:solidFill>
              </a:rPr>
              <a:t>RELEASE . </a:t>
            </a:r>
          </a:p>
        </p:txBody>
      </p:sp>
    </p:spTree>
    <p:extLst>
      <p:ext uri="{BB962C8B-B14F-4D97-AF65-F5344CB8AC3E}">
        <p14:creationId xmlns:p14="http://schemas.microsoft.com/office/powerpoint/2010/main" val="16114001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316E56-94C7-6842-97B5-B1E509DB5E3C}"/>
              </a:ext>
            </a:extLst>
          </p:cNvPr>
          <p:cNvSpPr txBox="1"/>
          <p:nvPr/>
        </p:nvSpPr>
        <p:spPr>
          <a:xfrm>
            <a:off x="4516580" y="193960"/>
            <a:ext cx="340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ANALOGY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BD363-9F50-20C4-752A-70E2E855C340}"/>
              </a:ext>
            </a:extLst>
          </p:cNvPr>
          <p:cNvSpPr txBox="1"/>
          <p:nvPr/>
        </p:nvSpPr>
        <p:spPr>
          <a:xfrm>
            <a:off x="346362" y="858975"/>
            <a:ext cx="11499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1 . </a:t>
            </a:r>
            <a:r>
              <a:rPr lang="en-IN" sz="3200" dirty="0">
                <a:solidFill>
                  <a:srgbClr val="FF0000"/>
                </a:solidFill>
              </a:rPr>
              <a:t>ANSWER : C  </a:t>
            </a:r>
            <a:r>
              <a:rPr lang="en-IN" sz="3200" dirty="0"/>
              <a:t>a gullible person can be duped ( cheated ) easily because he readily believes others …… as the malleable person or thing can be moulded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DDA7E-DF96-613B-C7DF-10FFCEE0A622}"/>
              </a:ext>
            </a:extLst>
          </p:cNvPr>
          <p:cNvSpPr txBox="1"/>
          <p:nvPr/>
        </p:nvSpPr>
        <p:spPr>
          <a:xfrm>
            <a:off x="374068" y="2521522"/>
            <a:ext cx="10723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2 . </a:t>
            </a:r>
            <a:r>
              <a:rPr lang="en-IN" sz="3200" dirty="0">
                <a:solidFill>
                  <a:srgbClr val="FF0000"/>
                </a:solidFill>
              </a:rPr>
              <a:t>ANSWER : D   </a:t>
            </a:r>
            <a:r>
              <a:rPr lang="en-IN" sz="3200" dirty="0"/>
              <a:t>Eulogy  means praise  antonym of blame …..benediction is blessing opposite of curse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109DA-CEF8-08A6-64A6-04F6B2E5B65B}"/>
              </a:ext>
            </a:extLst>
          </p:cNvPr>
          <p:cNvSpPr txBox="1"/>
          <p:nvPr/>
        </p:nvSpPr>
        <p:spPr>
          <a:xfrm>
            <a:off x="401779" y="3726869"/>
            <a:ext cx="9795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3 . </a:t>
            </a:r>
            <a:r>
              <a:rPr lang="en-IN" sz="3600" dirty="0">
                <a:solidFill>
                  <a:srgbClr val="FF0000"/>
                </a:solidFill>
              </a:rPr>
              <a:t>ANSWER  : B  </a:t>
            </a:r>
            <a:r>
              <a:rPr lang="en-IN" sz="3600" dirty="0"/>
              <a:t>rout and defeat are synonyms ….same as ovation and applause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3FDC5-AF97-88F5-D96D-6231017DCD1B}"/>
              </a:ext>
            </a:extLst>
          </p:cNvPr>
          <p:cNvSpPr txBox="1"/>
          <p:nvPr/>
        </p:nvSpPr>
        <p:spPr>
          <a:xfrm flipH="1">
            <a:off x="401780" y="5029200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4 . </a:t>
            </a:r>
            <a:r>
              <a:rPr lang="en-IN" sz="3600" dirty="0">
                <a:solidFill>
                  <a:srgbClr val="FF0000"/>
                </a:solidFill>
              </a:rPr>
              <a:t>ANSWER : A  </a:t>
            </a:r>
            <a:r>
              <a:rPr lang="en-IN" sz="3600" dirty="0"/>
              <a:t>skinflint and stingy are synonyms as diehard and stubborn .  </a:t>
            </a:r>
          </a:p>
        </p:txBody>
      </p:sp>
    </p:spTree>
    <p:extLst>
      <p:ext uri="{BB962C8B-B14F-4D97-AF65-F5344CB8AC3E}">
        <p14:creationId xmlns:p14="http://schemas.microsoft.com/office/powerpoint/2010/main" val="35249415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C94CB-1922-03FF-283D-7F75A55DE938}"/>
              </a:ext>
            </a:extLst>
          </p:cNvPr>
          <p:cNvSpPr txBox="1"/>
          <p:nvPr/>
        </p:nvSpPr>
        <p:spPr>
          <a:xfrm>
            <a:off x="193964" y="83119"/>
            <a:ext cx="11236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5 . </a:t>
            </a:r>
            <a:r>
              <a:rPr lang="en-IN" sz="3200" dirty="0">
                <a:solidFill>
                  <a:srgbClr val="FF0000"/>
                </a:solidFill>
              </a:rPr>
              <a:t>ANSWER : C   </a:t>
            </a:r>
            <a:r>
              <a:rPr lang="en-IN" sz="3200" dirty="0"/>
              <a:t>Indolent means lazy …. A lazy person avoids work  and  a taciturn avoids to speak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F192E-A08C-0A5A-D315-5F428571DADF}"/>
              </a:ext>
            </a:extLst>
          </p:cNvPr>
          <p:cNvSpPr txBox="1"/>
          <p:nvPr/>
        </p:nvSpPr>
        <p:spPr>
          <a:xfrm>
            <a:off x="1466751" y="1120065"/>
            <a:ext cx="875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002060"/>
                </a:solidFill>
              </a:rPr>
              <a:t>TACITURN : A PERSON WHO IS HABIYUALLY SILENT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FF4E8-9933-C4BF-AA18-EEDD4AE18D53}"/>
              </a:ext>
            </a:extLst>
          </p:cNvPr>
          <p:cNvSpPr txBox="1"/>
          <p:nvPr/>
        </p:nvSpPr>
        <p:spPr>
          <a:xfrm>
            <a:off x="193963" y="1828784"/>
            <a:ext cx="1123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6 . </a:t>
            </a:r>
            <a:r>
              <a:rPr lang="en-IN" sz="3600" dirty="0">
                <a:solidFill>
                  <a:srgbClr val="FF0000"/>
                </a:solidFill>
              </a:rPr>
              <a:t>ANSWER : B  </a:t>
            </a:r>
            <a:r>
              <a:rPr lang="en-IN" sz="3600" dirty="0"/>
              <a:t>fire leaves ashes as event leaves memories 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1CDC21D-F4E7-1B67-E081-3394A39C3E8D}"/>
              </a:ext>
            </a:extLst>
          </p:cNvPr>
          <p:cNvSpPr/>
          <p:nvPr/>
        </p:nvSpPr>
        <p:spPr>
          <a:xfrm flipH="1" flipV="1">
            <a:off x="1233069" y="1176048"/>
            <a:ext cx="8991591" cy="528061"/>
          </a:xfrm>
          <a:prstGeom prst="frame">
            <a:avLst>
              <a:gd name="adj1" fmla="val 4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4C977-AF00-6C3D-933F-8D6B52CD25E8}"/>
              </a:ext>
            </a:extLst>
          </p:cNvPr>
          <p:cNvSpPr txBox="1"/>
          <p:nvPr/>
        </p:nvSpPr>
        <p:spPr>
          <a:xfrm flipH="1">
            <a:off x="235522" y="2563801"/>
            <a:ext cx="1156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7 . </a:t>
            </a:r>
            <a:r>
              <a:rPr lang="en-IN" sz="3600" dirty="0">
                <a:solidFill>
                  <a:srgbClr val="FF0000"/>
                </a:solidFill>
              </a:rPr>
              <a:t>ANSWER : A  </a:t>
            </a:r>
            <a:r>
              <a:rPr lang="en-IN" sz="3600" dirty="0"/>
              <a:t>fox is cunning and beaver is hard working by nature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BCA76-EC37-4EA7-4628-F7464AA309BF}"/>
              </a:ext>
            </a:extLst>
          </p:cNvPr>
          <p:cNvSpPr txBox="1"/>
          <p:nvPr/>
        </p:nvSpPr>
        <p:spPr>
          <a:xfrm>
            <a:off x="318653" y="3685283"/>
            <a:ext cx="10848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8 . </a:t>
            </a:r>
            <a:r>
              <a:rPr lang="en-IN" sz="3600" dirty="0">
                <a:solidFill>
                  <a:srgbClr val="FF0000"/>
                </a:solidFill>
              </a:rPr>
              <a:t>ANSWER : C   </a:t>
            </a:r>
            <a:r>
              <a:rPr lang="en-IN" sz="3600" dirty="0"/>
              <a:t>mitigate and sentence are very similar in meaning …… to reduce , lessen , make something less severe , punishment can be mitigated as sentence can be commuted ,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AE579-1BC0-C897-8DF7-EF4A4CB3C7AE}"/>
              </a:ext>
            </a:extLst>
          </p:cNvPr>
          <p:cNvSpPr txBox="1"/>
          <p:nvPr/>
        </p:nvSpPr>
        <p:spPr>
          <a:xfrm>
            <a:off x="2992589" y="5846624"/>
            <a:ext cx="857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</a:rPr>
              <a:t>Other meaning of commute is…. To  travel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7BEA498-179B-02B3-E862-0D85B639A690}"/>
              </a:ext>
            </a:extLst>
          </p:cNvPr>
          <p:cNvSpPr/>
          <p:nvPr/>
        </p:nvSpPr>
        <p:spPr>
          <a:xfrm rot="10800000" flipH="1" flipV="1">
            <a:off x="1997387" y="6007461"/>
            <a:ext cx="884362" cy="351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EXPLANATORY NOTES ^</Template>
  <TotalTime>3471</TotalTime>
  <Words>5456</Words>
  <Application>Microsoft Office PowerPoint</Application>
  <PresentationFormat>Widescreen</PresentationFormat>
  <Paragraphs>481</Paragraphs>
  <Slides>104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kondala</dc:creator>
  <cp:lastModifiedBy>srinivas kondala</cp:lastModifiedBy>
  <cp:revision>1</cp:revision>
  <dcterms:created xsi:type="dcterms:W3CDTF">2022-09-22T19:13:02Z</dcterms:created>
  <dcterms:modified xsi:type="dcterms:W3CDTF">2022-10-29T09:30:44Z</dcterms:modified>
</cp:coreProperties>
</file>